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notesMasterIdLst>
    <p:notesMasterId r:id="rId23"/>
  </p:notesMasterIdLst>
  <p:sldIdLst>
    <p:sldId id="346" r:id="rId2"/>
    <p:sldId id="347" r:id="rId3"/>
    <p:sldId id="299" r:id="rId4"/>
    <p:sldId id="303" r:id="rId5"/>
    <p:sldId id="304" r:id="rId6"/>
    <p:sldId id="305" r:id="rId7"/>
    <p:sldId id="306" r:id="rId8"/>
    <p:sldId id="331" r:id="rId9"/>
    <p:sldId id="326" r:id="rId10"/>
    <p:sldId id="348" r:id="rId11"/>
    <p:sldId id="307" r:id="rId12"/>
    <p:sldId id="352" r:id="rId13"/>
    <p:sldId id="353" r:id="rId14"/>
    <p:sldId id="354" r:id="rId15"/>
    <p:sldId id="312" r:id="rId16"/>
    <p:sldId id="322" r:id="rId17"/>
    <p:sldId id="278" r:id="rId18"/>
    <p:sldId id="349" r:id="rId19"/>
    <p:sldId id="350" r:id="rId20"/>
    <p:sldId id="295" r:id="rId21"/>
    <p:sldId id="351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2031D"/>
    <a:srgbClr val="000B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Style moyen 1 - Accentuation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9" autoAdjust="0"/>
    <p:restoredTop sz="87625" autoAdjust="0"/>
  </p:normalViewPr>
  <p:slideViewPr>
    <p:cSldViewPr snapToGrid="0">
      <p:cViewPr varScale="1">
        <p:scale>
          <a:sx n="139" d="100"/>
          <a:sy n="139" d="100"/>
        </p:scale>
        <p:origin x="1016" y="68"/>
      </p:cViewPr>
      <p:guideLst/>
    </p:cSldViewPr>
  </p:slideViewPr>
  <p:outlineViewPr>
    <p:cViewPr>
      <p:scale>
        <a:sx n="33" d="100"/>
        <a:sy n="33" d="100"/>
      </p:scale>
      <p:origin x="0" y="-17964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evin Bouchard" userId="2fc9e66d-ba45-474f-8a9f-7086b34a7d26" providerId="ADAL" clId="{FCDC6B1A-B2A9-4F99-9501-710D71885294}"/>
    <pc:docChg chg="custSel modSld">
      <pc:chgData name="Kevin Bouchard" userId="2fc9e66d-ba45-474f-8a9f-7086b34a7d26" providerId="ADAL" clId="{FCDC6B1A-B2A9-4F99-9501-710D71885294}" dt="2023-07-26T18:53:30.650" v="36" actId="20577"/>
      <pc:docMkLst>
        <pc:docMk/>
      </pc:docMkLst>
      <pc:sldChg chg="modSp mod">
        <pc:chgData name="Kevin Bouchard" userId="2fc9e66d-ba45-474f-8a9f-7086b34a7d26" providerId="ADAL" clId="{FCDC6B1A-B2A9-4F99-9501-710D71885294}" dt="2023-07-26T18:28:57.657" v="14" actId="27636"/>
        <pc:sldMkLst>
          <pc:docMk/>
          <pc:sldMk cId="1004256375" sldId="256"/>
        </pc:sldMkLst>
        <pc:spChg chg="mod">
          <ac:chgData name="Kevin Bouchard" userId="2fc9e66d-ba45-474f-8a9f-7086b34a7d26" providerId="ADAL" clId="{FCDC6B1A-B2A9-4F99-9501-710D71885294}" dt="2023-07-26T18:28:57.657" v="14" actId="27636"/>
          <ac:spMkLst>
            <pc:docMk/>
            <pc:sldMk cId="1004256375" sldId="256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29:13.443" v="16" actId="33524"/>
        <pc:sldMkLst>
          <pc:docMk/>
          <pc:sldMk cId="1823829716" sldId="258"/>
        </pc:sldMkLst>
        <pc:spChg chg="mod">
          <ac:chgData name="Kevin Bouchard" userId="2fc9e66d-ba45-474f-8a9f-7086b34a7d26" providerId="ADAL" clId="{FCDC6B1A-B2A9-4F99-9501-710D71885294}" dt="2023-07-26T18:29:13.443" v="16" actId="33524"/>
          <ac:spMkLst>
            <pc:docMk/>
            <pc:sldMk cId="1823829716" sldId="258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34:05.451" v="17" actId="20577"/>
        <pc:sldMkLst>
          <pc:docMk/>
          <pc:sldMk cId="3887196639" sldId="284"/>
        </pc:sldMkLst>
        <pc:spChg chg="mod">
          <ac:chgData name="Kevin Bouchard" userId="2fc9e66d-ba45-474f-8a9f-7086b34a7d26" providerId="ADAL" clId="{FCDC6B1A-B2A9-4F99-9501-710D71885294}" dt="2023-07-26T18:34:05.451" v="17" actId="20577"/>
          <ac:spMkLst>
            <pc:docMk/>
            <pc:sldMk cId="3887196639" sldId="284"/>
            <ac:spMk id="3" creationId="{00000000-0000-0000-0000-000000000000}"/>
          </ac:spMkLst>
        </pc:spChg>
      </pc:sldChg>
      <pc:sldChg chg="modSp mod modNotesTx">
        <pc:chgData name="Kevin Bouchard" userId="2fc9e66d-ba45-474f-8a9f-7086b34a7d26" providerId="ADAL" clId="{FCDC6B1A-B2A9-4F99-9501-710D71885294}" dt="2023-07-26T18:37:23.941" v="30" actId="20577"/>
        <pc:sldMkLst>
          <pc:docMk/>
          <pc:sldMk cId="3443018309" sldId="287"/>
        </pc:sldMkLst>
        <pc:spChg chg="mod">
          <ac:chgData name="Kevin Bouchard" userId="2fc9e66d-ba45-474f-8a9f-7086b34a7d26" providerId="ADAL" clId="{FCDC6B1A-B2A9-4F99-9501-710D71885294}" dt="2023-07-26T18:37:02.680" v="18" actId="20577"/>
          <ac:spMkLst>
            <pc:docMk/>
            <pc:sldMk cId="3443018309" sldId="287"/>
            <ac:spMk id="3" creationId="{00000000-0000-0000-0000-000000000000}"/>
          </ac:spMkLst>
        </pc:spChg>
      </pc:sldChg>
      <pc:sldChg chg="modSp mod">
        <pc:chgData name="Kevin Bouchard" userId="2fc9e66d-ba45-474f-8a9f-7086b34a7d26" providerId="ADAL" clId="{FCDC6B1A-B2A9-4F99-9501-710D71885294}" dt="2023-07-26T18:44:35.412" v="34" actId="14100"/>
        <pc:sldMkLst>
          <pc:docMk/>
          <pc:sldMk cId="2869740036" sldId="294"/>
        </pc:sldMkLst>
        <pc:picChg chg="mod">
          <ac:chgData name="Kevin Bouchard" userId="2fc9e66d-ba45-474f-8a9f-7086b34a7d26" providerId="ADAL" clId="{FCDC6B1A-B2A9-4F99-9501-710D71885294}" dt="2023-07-26T18:44:35.412" v="34" actId="14100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FCDC6B1A-B2A9-4F99-9501-710D71885294}" dt="2023-07-26T18:42:45.302" v="33" actId="20577"/>
        <pc:sldMkLst>
          <pc:docMk/>
          <pc:sldMk cId="4198777966" sldId="332"/>
        </pc:sldMkLst>
        <pc:spChg chg="mod">
          <ac:chgData name="Kevin Bouchard" userId="2fc9e66d-ba45-474f-8a9f-7086b34a7d26" providerId="ADAL" clId="{FCDC6B1A-B2A9-4F99-9501-710D71885294}" dt="2023-07-26T18:42:45.302" v="33" actId="20577"/>
          <ac:spMkLst>
            <pc:docMk/>
            <pc:sldMk cId="4198777966" sldId="332"/>
            <ac:spMk id="3" creationId="{14AB27B0-EF0D-56A1-5890-AF8337AA14CA}"/>
          </ac:spMkLst>
        </pc:spChg>
      </pc:sldChg>
      <pc:sldChg chg="modSp">
        <pc:chgData name="Kevin Bouchard" userId="2fc9e66d-ba45-474f-8a9f-7086b34a7d26" providerId="ADAL" clId="{FCDC6B1A-B2A9-4F99-9501-710D71885294}" dt="2023-07-26T18:52:01.697" v="35" actId="20577"/>
        <pc:sldMkLst>
          <pc:docMk/>
          <pc:sldMk cId="3109729360" sldId="340"/>
        </pc:sldMkLst>
        <pc:spChg chg="mod">
          <ac:chgData name="Kevin Bouchard" userId="2fc9e66d-ba45-474f-8a9f-7086b34a7d26" providerId="ADAL" clId="{FCDC6B1A-B2A9-4F99-9501-710D71885294}" dt="2023-07-26T18:52:01.697" v="35" actId="20577"/>
          <ac:spMkLst>
            <pc:docMk/>
            <pc:sldMk cId="3109729360" sldId="340"/>
            <ac:spMk id="3" creationId="{9EE15490-9C28-4030-AC5C-E81CA3C2A410}"/>
          </ac:spMkLst>
        </pc:spChg>
      </pc:sldChg>
      <pc:sldChg chg="modSp mod">
        <pc:chgData name="Kevin Bouchard" userId="2fc9e66d-ba45-474f-8a9f-7086b34a7d26" providerId="ADAL" clId="{FCDC6B1A-B2A9-4F99-9501-710D71885294}" dt="2023-07-26T18:53:30.650" v="36" actId="20577"/>
        <pc:sldMkLst>
          <pc:docMk/>
          <pc:sldMk cId="889196501" sldId="343"/>
        </pc:sldMkLst>
        <pc:spChg chg="mod">
          <ac:chgData name="Kevin Bouchard" userId="2fc9e66d-ba45-474f-8a9f-7086b34a7d26" providerId="ADAL" clId="{FCDC6B1A-B2A9-4F99-9501-710D71885294}" dt="2023-07-26T18:53:30.650" v="36" actId="20577"/>
          <ac:spMkLst>
            <pc:docMk/>
            <pc:sldMk cId="889196501" sldId="343"/>
            <ac:spMk id="3" creationId="{F6AB7E29-A9B1-4AB6-8DB0-37FA75F50C8E}"/>
          </ac:spMkLst>
        </pc:spChg>
      </pc:sldChg>
    </pc:docChg>
  </pc:docChgLst>
  <pc:docChgLst>
    <pc:chgData name="Kevin Bouchard" userId="2fc9e66d-ba45-474f-8a9f-7086b34a7d26" providerId="ADAL" clId="{B2CAE38C-F7CF-402F-988D-0F2D380B5BDE}"/>
    <pc:docChg chg="undo redo custSel addSld delSld modSld">
      <pc:chgData name="Kevin Bouchard" userId="2fc9e66d-ba45-474f-8a9f-7086b34a7d26" providerId="ADAL" clId="{B2CAE38C-F7CF-402F-988D-0F2D380B5BDE}" dt="2024-01-21T20:20:39.538" v="1235" actId="20577"/>
      <pc:docMkLst>
        <pc:docMk/>
      </pc:docMkLst>
      <pc:sldChg chg="del">
        <pc:chgData name="Kevin Bouchard" userId="2fc9e66d-ba45-474f-8a9f-7086b34a7d26" providerId="ADAL" clId="{B2CAE38C-F7CF-402F-988D-0F2D380B5BDE}" dt="2024-01-21T19:20:18.002" v="72" actId="47"/>
        <pc:sldMkLst>
          <pc:docMk/>
          <pc:sldMk cId="1823829716" sldId="258"/>
        </pc:sldMkLst>
      </pc:sldChg>
      <pc:sldChg chg="del">
        <pc:chgData name="Kevin Bouchard" userId="2fc9e66d-ba45-474f-8a9f-7086b34a7d26" providerId="ADAL" clId="{B2CAE38C-F7CF-402F-988D-0F2D380B5BDE}" dt="2024-01-21T19:20:19.855" v="73" actId="47"/>
        <pc:sldMkLst>
          <pc:docMk/>
          <pc:sldMk cId="722180629" sldId="276"/>
        </pc:sldMkLst>
      </pc:sldChg>
      <pc:sldChg chg="del">
        <pc:chgData name="Kevin Bouchard" userId="2fc9e66d-ba45-474f-8a9f-7086b34a7d26" providerId="ADAL" clId="{B2CAE38C-F7CF-402F-988D-0F2D380B5BDE}" dt="2024-01-21T19:20:27.169" v="75" actId="47"/>
        <pc:sldMkLst>
          <pc:docMk/>
          <pc:sldMk cId="215036461" sldId="279"/>
        </pc:sldMkLst>
      </pc:sldChg>
      <pc:sldChg chg="del">
        <pc:chgData name="Kevin Bouchard" userId="2fc9e66d-ba45-474f-8a9f-7086b34a7d26" providerId="ADAL" clId="{B2CAE38C-F7CF-402F-988D-0F2D380B5BDE}" dt="2024-01-21T19:20:27.768" v="76" actId="47"/>
        <pc:sldMkLst>
          <pc:docMk/>
          <pc:sldMk cId="2528296575" sldId="280"/>
        </pc:sldMkLst>
      </pc:sldChg>
      <pc:sldChg chg="del">
        <pc:chgData name="Kevin Bouchard" userId="2fc9e66d-ba45-474f-8a9f-7086b34a7d26" providerId="ADAL" clId="{B2CAE38C-F7CF-402F-988D-0F2D380B5BDE}" dt="2024-01-21T19:20:28.423" v="77" actId="47"/>
        <pc:sldMkLst>
          <pc:docMk/>
          <pc:sldMk cId="1033799419" sldId="281"/>
        </pc:sldMkLst>
      </pc:sldChg>
      <pc:sldChg chg="del">
        <pc:chgData name="Kevin Bouchard" userId="2fc9e66d-ba45-474f-8a9f-7086b34a7d26" providerId="ADAL" clId="{B2CAE38C-F7CF-402F-988D-0F2D380B5BDE}" dt="2024-01-21T19:20:29.068" v="78" actId="47"/>
        <pc:sldMkLst>
          <pc:docMk/>
          <pc:sldMk cId="4156619939" sldId="282"/>
        </pc:sldMkLst>
      </pc:sldChg>
      <pc:sldChg chg="del">
        <pc:chgData name="Kevin Bouchard" userId="2fc9e66d-ba45-474f-8a9f-7086b34a7d26" providerId="ADAL" clId="{B2CAE38C-F7CF-402F-988D-0F2D380B5BDE}" dt="2024-01-21T19:20:29.549" v="79" actId="47"/>
        <pc:sldMkLst>
          <pc:docMk/>
          <pc:sldMk cId="1808414488" sldId="283"/>
        </pc:sldMkLst>
      </pc:sldChg>
      <pc:sldChg chg="del">
        <pc:chgData name="Kevin Bouchard" userId="2fc9e66d-ba45-474f-8a9f-7086b34a7d26" providerId="ADAL" clId="{B2CAE38C-F7CF-402F-988D-0F2D380B5BDE}" dt="2024-01-21T19:20:30.304" v="80" actId="47"/>
        <pc:sldMkLst>
          <pc:docMk/>
          <pc:sldMk cId="3887196639" sldId="284"/>
        </pc:sldMkLst>
      </pc:sldChg>
      <pc:sldChg chg="del">
        <pc:chgData name="Kevin Bouchard" userId="2fc9e66d-ba45-474f-8a9f-7086b34a7d26" providerId="ADAL" clId="{B2CAE38C-F7CF-402F-988D-0F2D380B5BDE}" dt="2024-01-21T19:20:31.062" v="81" actId="47"/>
        <pc:sldMkLst>
          <pc:docMk/>
          <pc:sldMk cId="129400175" sldId="285"/>
        </pc:sldMkLst>
      </pc:sldChg>
      <pc:sldChg chg="del">
        <pc:chgData name="Kevin Bouchard" userId="2fc9e66d-ba45-474f-8a9f-7086b34a7d26" providerId="ADAL" clId="{B2CAE38C-F7CF-402F-988D-0F2D380B5BDE}" dt="2024-01-21T19:20:31.761" v="82" actId="47"/>
        <pc:sldMkLst>
          <pc:docMk/>
          <pc:sldMk cId="2471341953" sldId="286"/>
        </pc:sldMkLst>
      </pc:sldChg>
      <pc:sldChg chg="del">
        <pc:chgData name="Kevin Bouchard" userId="2fc9e66d-ba45-474f-8a9f-7086b34a7d26" providerId="ADAL" clId="{B2CAE38C-F7CF-402F-988D-0F2D380B5BDE}" dt="2024-01-21T19:20:32.406" v="83" actId="47"/>
        <pc:sldMkLst>
          <pc:docMk/>
          <pc:sldMk cId="3443018309" sldId="287"/>
        </pc:sldMkLst>
      </pc:sldChg>
      <pc:sldChg chg="del">
        <pc:chgData name="Kevin Bouchard" userId="2fc9e66d-ba45-474f-8a9f-7086b34a7d26" providerId="ADAL" clId="{B2CAE38C-F7CF-402F-988D-0F2D380B5BDE}" dt="2024-01-21T19:20:33.162" v="84" actId="47"/>
        <pc:sldMkLst>
          <pc:docMk/>
          <pc:sldMk cId="1115151165" sldId="288"/>
        </pc:sldMkLst>
      </pc:sldChg>
      <pc:sldChg chg="del">
        <pc:chgData name="Kevin Bouchard" userId="2fc9e66d-ba45-474f-8a9f-7086b34a7d26" providerId="ADAL" clId="{B2CAE38C-F7CF-402F-988D-0F2D380B5BDE}" dt="2024-01-21T19:20:33.904" v="85" actId="47"/>
        <pc:sldMkLst>
          <pc:docMk/>
          <pc:sldMk cId="2821553015" sldId="289"/>
        </pc:sldMkLst>
      </pc:sldChg>
      <pc:sldChg chg="del">
        <pc:chgData name="Kevin Bouchard" userId="2fc9e66d-ba45-474f-8a9f-7086b34a7d26" providerId="ADAL" clId="{B2CAE38C-F7CF-402F-988D-0F2D380B5BDE}" dt="2024-01-21T19:20:37.178" v="88" actId="47"/>
        <pc:sldMkLst>
          <pc:docMk/>
          <pc:sldMk cId="4154025010" sldId="290"/>
        </pc:sldMkLst>
      </pc:sldChg>
      <pc:sldChg chg="del">
        <pc:chgData name="Kevin Bouchard" userId="2fc9e66d-ba45-474f-8a9f-7086b34a7d26" providerId="ADAL" clId="{B2CAE38C-F7CF-402F-988D-0F2D380B5BDE}" dt="2024-01-21T19:20:35.653" v="87" actId="47"/>
        <pc:sldMkLst>
          <pc:docMk/>
          <pc:sldMk cId="457564184" sldId="291"/>
        </pc:sldMkLst>
      </pc:sldChg>
      <pc:sldChg chg="del">
        <pc:chgData name="Kevin Bouchard" userId="2fc9e66d-ba45-474f-8a9f-7086b34a7d26" providerId="ADAL" clId="{B2CAE38C-F7CF-402F-988D-0F2D380B5BDE}" dt="2024-01-21T19:20:40.091" v="89" actId="47"/>
        <pc:sldMkLst>
          <pc:docMk/>
          <pc:sldMk cId="4015615312" sldId="297"/>
        </pc:sldMkLst>
      </pc:sldChg>
      <pc:sldChg chg="modSp mod">
        <pc:chgData name="Kevin Bouchard" userId="2fc9e66d-ba45-474f-8a9f-7086b34a7d26" providerId="ADAL" clId="{B2CAE38C-F7CF-402F-988D-0F2D380B5BDE}" dt="2024-01-21T19:20:50.300" v="99" actId="20577"/>
        <pc:sldMkLst>
          <pc:docMk/>
          <pc:sldMk cId="743740062" sldId="303"/>
        </pc:sldMkLst>
        <pc:spChg chg="mod">
          <ac:chgData name="Kevin Bouchard" userId="2fc9e66d-ba45-474f-8a9f-7086b34a7d26" providerId="ADAL" clId="{B2CAE38C-F7CF-402F-988D-0F2D380B5BDE}" dt="2024-01-21T19:20:50.300" v="99" actId="20577"/>
          <ac:spMkLst>
            <pc:docMk/>
            <pc:sldMk cId="743740062" sldId="303"/>
            <ac:spMk id="2" creationId="{00000000-0000-0000-0000-000000000000}"/>
          </ac:spMkLst>
        </pc:spChg>
      </pc:sldChg>
      <pc:sldChg chg="modSp mod">
        <pc:chgData name="Kevin Bouchard" userId="2fc9e66d-ba45-474f-8a9f-7086b34a7d26" providerId="ADAL" clId="{B2CAE38C-F7CF-402F-988D-0F2D380B5BDE}" dt="2024-01-21T20:08:08.241" v="991" actId="6549"/>
        <pc:sldMkLst>
          <pc:docMk/>
          <pc:sldMk cId="2320757770" sldId="312"/>
        </pc:sldMkLst>
        <pc:spChg chg="mod">
          <ac:chgData name="Kevin Bouchard" userId="2fc9e66d-ba45-474f-8a9f-7086b34a7d26" providerId="ADAL" clId="{B2CAE38C-F7CF-402F-988D-0F2D380B5BDE}" dt="2024-01-21T20:08:08.241" v="991" actId="6549"/>
          <ac:spMkLst>
            <pc:docMk/>
            <pc:sldMk cId="2320757770" sldId="312"/>
            <ac:spMk id="3" creationId="{00000000-0000-0000-0000-000000000000}"/>
          </ac:spMkLst>
        </pc:spChg>
      </pc:sldChg>
      <pc:sldChg chg="del">
        <pc:chgData name="Kevin Bouchard" userId="2fc9e66d-ba45-474f-8a9f-7086b34a7d26" providerId="ADAL" clId="{B2CAE38C-F7CF-402F-988D-0F2D380B5BDE}" dt="2024-01-21T19:20:25.696" v="74" actId="47"/>
        <pc:sldMkLst>
          <pc:docMk/>
          <pc:sldMk cId="2013965743" sldId="327"/>
        </pc:sldMkLst>
      </pc:sldChg>
      <pc:sldChg chg="del">
        <pc:chgData name="Kevin Bouchard" userId="2fc9e66d-ba45-474f-8a9f-7086b34a7d26" providerId="ADAL" clId="{B2CAE38C-F7CF-402F-988D-0F2D380B5BDE}" dt="2024-01-21T19:20:34.896" v="86" actId="47"/>
        <pc:sldMkLst>
          <pc:docMk/>
          <pc:sldMk cId="611513173" sldId="328"/>
        </pc:sldMkLst>
      </pc:sldChg>
      <pc:sldChg chg="modSp mod">
        <pc:chgData name="Kevin Bouchard" userId="2fc9e66d-ba45-474f-8a9f-7086b34a7d26" providerId="ADAL" clId="{B2CAE38C-F7CF-402F-988D-0F2D380B5BDE}" dt="2024-01-21T20:20:39.538" v="1235" actId="20577"/>
        <pc:sldMkLst>
          <pc:docMk/>
          <pc:sldMk cId="661908061" sldId="346"/>
        </pc:sldMkLst>
        <pc:spChg chg="mod">
          <ac:chgData name="Kevin Bouchard" userId="2fc9e66d-ba45-474f-8a9f-7086b34a7d26" providerId="ADAL" clId="{B2CAE38C-F7CF-402F-988D-0F2D380B5BDE}" dt="2024-01-21T20:20:39.538" v="1235" actId="20577"/>
          <ac:spMkLst>
            <pc:docMk/>
            <pc:sldMk cId="661908061" sldId="346"/>
            <ac:spMk id="3" creationId="{00000000-0000-0000-0000-000000000000}"/>
          </ac:spMkLst>
        </pc:spChg>
      </pc:sldChg>
      <pc:sldChg chg="addSp delSp modSp mod setBg">
        <pc:chgData name="Kevin Bouchard" userId="2fc9e66d-ba45-474f-8a9f-7086b34a7d26" providerId="ADAL" clId="{B2CAE38C-F7CF-402F-988D-0F2D380B5BDE}" dt="2024-01-21T20:16:14.034" v="1233" actId="1076"/>
        <pc:sldMkLst>
          <pc:docMk/>
          <pc:sldMk cId="4047295315" sldId="347"/>
        </pc:sldMkLst>
        <pc:spChg chg="mod">
          <ac:chgData name="Kevin Bouchard" userId="2fc9e66d-ba45-474f-8a9f-7086b34a7d26" providerId="ADAL" clId="{B2CAE38C-F7CF-402F-988D-0F2D380B5BDE}" dt="2024-01-21T20:15:33.715" v="1226" actId="108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B2CAE38C-F7CF-402F-988D-0F2D380B5BDE}" dt="2024-01-21T19:19:50.846" v="71" actId="20577"/>
          <ac:spMkLst>
            <pc:docMk/>
            <pc:sldMk cId="4047295315" sldId="347"/>
            <ac:spMk id="8" creationId="{02205336-96FB-E197-6F11-FBDBCB0ABF4A}"/>
          </ac:spMkLst>
        </pc:spChg>
        <pc:picChg chg="del">
          <ac:chgData name="Kevin Bouchard" userId="2fc9e66d-ba45-474f-8a9f-7086b34a7d26" providerId="ADAL" clId="{B2CAE38C-F7CF-402F-988D-0F2D380B5BDE}" dt="2024-01-21T20:13:12.741" v="1219" actId="478"/>
          <ac:picMkLst>
            <pc:docMk/>
            <pc:sldMk cId="4047295315" sldId="347"/>
            <ac:picMk id="6" creationId="{69A96D9E-91E6-331F-1117-8453962D62C5}"/>
          </ac:picMkLst>
        </pc:picChg>
        <pc:picChg chg="add mod">
          <ac:chgData name="Kevin Bouchard" userId="2fc9e66d-ba45-474f-8a9f-7086b34a7d26" providerId="ADAL" clId="{B2CAE38C-F7CF-402F-988D-0F2D380B5BDE}" dt="2024-01-21T20:16:14.034" v="1233" actId="1076"/>
          <ac:picMkLst>
            <pc:docMk/>
            <pc:sldMk cId="4047295315" sldId="347"/>
            <ac:picMk id="13" creationId="{9DE80A89-FFA2-E87A-7C9F-830CB723D7FB}"/>
          </ac:picMkLst>
        </pc:picChg>
      </pc:sldChg>
      <pc:sldChg chg="addSp modSp mod">
        <pc:chgData name="Kevin Bouchard" userId="2fc9e66d-ba45-474f-8a9f-7086b34a7d26" providerId="ADAL" clId="{B2CAE38C-F7CF-402F-988D-0F2D380B5BDE}" dt="2024-01-21T19:46:56.717" v="469" actId="20577"/>
        <pc:sldMkLst>
          <pc:docMk/>
          <pc:sldMk cId="2411214379" sldId="352"/>
        </pc:sldMkLst>
        <pc:spChg chg="mod">
          <ac:chgData name="Kevin Bouchard" userId="2fc9e66d-ba45-474f-8a9f-7086b34a7d26" providerId="ADAL" clId="{B2CAE38C-F7CF-402F-988D-0F2D380B5BDE}" dt="2024-01-21T19:34:31.222" v="368"/>
          <ac:spMkLst>
            <pc:docMk/>
            <pc:sldMk cId="2411214379" sldId="352"/>
            <ac:spMk id="2" creationId="{05473C37-34C0-EBD1-6103-E2167F95CB63}"/>
          </ac:spMkLst>
        </pc:spChg>
        <pc:spChg chg="mod">
          <ac:chgData name="Kevin Bouchard" userId="2fc9e66d-ba45-474f-8a9f-7086b34a7d26" providerId="ADAL" clId="{B2CAE38C-F7CF-402F-988D-0F2D380B5BDE}" dt="2024-01-21T19:46:56.717" v="469" actId="20577"/>
          <ac:spMkLst>
            <pc:docMk/>
            <pc:sldMk cId="2411214379" sldId="352"/>
            <ac:spMk id="3" creationId="{8A8CC802-817B-616C-74FA-704DC85FFB21}"/>
          </ac:spMkLst>
        </pc:spChg>
        <pc:spChg chg="add mod">
          <ac:chgData name="Kevin Bouchard" userId="2fc9e66d-ba45-474f-8a9f-7086b34a7d26" providerId="ADAL" clId="{B2CAE38C-F7CF-402F-988D-0F2D380B5BDE}" dt="2024-01-21T19:32:44.251" v="364" actId="1076"/>
          <ac:spMkLst>
            <pc:docMk/>
            <pc:sldMk cId="2411214379" sldId="352"/>
            <ac:spMk id="6" creationId="{8A0002B7-226C-7B57-4412-6DDEC3640F20}"/>
          </ac:spMkLst>
        </pc:spChg>
      </pc:sldChg>
      <pc:sldChg chg="addSp delSp modSp new mod">
        <pc:chgData name="Kevin Bouchard" userId="2fc9e66d-ba45-474f-8a9f-7086b34a7d26" providerId="ADAL" clId="{B2CAE38C-F7CF-402F-988D-0F2D380B5BDE}" dt="2024-01-21T20:07:37.380" v="984" actId="478"/>
        <pc:sldMkLst>
          <pc:docMk/>
          <pc:sldMk cId="1643167563" sldId="353"/>
        </pc:sldMkLst>
        <pc:spChg chg="mod">
          <ac:chgData name="Kevin Bouchard" userId="2fc9e66d-ba45-474f-8a9f-7086b34a7d26" providerId="ADAL" clId="{B2CAE38C-F7CF-402F-988D-0F2D380B5BDE}" dt="2024-01-21T19:34:32.737" v="369"/>
          <ac:spMkLst>
            <pc:docMk/>
            <pc:sldMk cId="1643167563" sldId="353"/>
            <ac:spMk id="2" creationId="{F8E6647B-DACD-05F0-F20E-0478A3021EB4}"/>
          </ac:spMkLst>
        </pc:spChg>
        <pc:spChg chg="mod">
          <ac:chgData name="Kevin Bouchard" userId="2fc9e66d-ba45-474f-8a9f-7086b34a7d26" providerId="ADAL" clId="{B2CAE38C-F7CF-402F-988D-0F2D380B5BDE}" dt="2024-01-21T20:07:30.382" v="981" actId="6549"/>
          <ac:spMkLst>
            <pc:docMk/>
            <pc:sldMk cId="1643167563" sldId="353"/>
            <ac:spMk id="3" creationId="{8E7E5405-2AC9-84D0-4CCD-09C370A3C10A}"/>
          </ac:spMkLst>
        </pc:spChg>
        <pc:spChg chg="add del mod">
          <ac:chgData name="Kevin Bouchard" userId="2fc9e66d-ba45-474f-8a9f-7086b34a7d26" providerId="ADAL" clId="{B2CAE38C-F7CF-402F-988D-0F2D380B5BDE}" dt="2024-01-21T20:07:37.380" v="984" actId="478"/>
          <ac:spMkLst>
            <pc:docMk/>
            <pc:sldMk cId="1643167563" sldId="353"/>
            <ac:spMk id="6" creationId="{FA77CD00-E870-4847-3457-536611B76165}"/>
          </ac:spMkLst>
        </pc:spChg>
        <pc:spChg chg="add mod">
          <ac:chgData name="Kevin Bouchard" userId="2fc9e66d-ba45-474f-8a9f-7086b34a7d26" providerId="ADAL" clId="{B2CAE38C-F7CF-402F-988D-0F2D380B5BDE}" dt="2024-01-21T19:59:29.643" v="672" actId="767"/>
          <ac:spMkLst>
            <pc:docMk/>
            <pc:sldMk cId="1643167563" sldId="353"/>
            <ac:spMk id="7" creationId="{1971DE82-B816-D498-11B8-290B3BF6B32F}"/>
          </ac:spMkLst>
        </pc:spChg>
        <pc:spChg chg="add del mod">
          <ac:chgData name="Kevin Bouchard" userId="2fc9e66d-ba45-474f-8a9f-7086b34a7d26" providerId="ADAL" clId="{B2CAE38C-F7CF-402F-988D-0F2D380B5BDE}" dt="2024-01-21T20:07:35.081" v="983" actId="478"/>
          <ac:spMkLst>
            <pc:docMk/>
            <pc:sldMk cId="1643167563" sldId="353"/>
            <ac:spMk id="8" creationId="{638F5631-5ACD-4A56-27CB-70445E4D5537}"/>
          </ac:spMkLst>
        </pc:spChg>
        <pc:spChg chg="add del mod">
          <ac:chgData name="Kevin Bouchard" userId="2fc9e66d-ba45-474f-8a9f-7086b34a7d26" providerId="ADAL" clId="{B2CAE38C-F7CF-402F-988D-0F2D380B5BDE}" dt="2024-01-21T20:07:32.343" v="982" actId="478"/>
          <ac:spMkLst>
            <pc:docMk/>
            <pc:sldMk cId="1643167563" sldId="353"/>
            <ac:spMk id="10" creationId="{239454B4-0C09-9C13-D0DE-5879C6B14146}"/>
          </ac:spMkLst>
        </pc:spChg>
      </pc:sldChg>
      <pc:sldChg chg="addSp modSp add mod modNotesTx">
        <pc:chgData name="Kevin Bouchard" userId="2fc9e66d-ba45-474f-8a9f-7086b34a7d26" providerId="ADAL" clId="{B2CAE38C-F7CF-402F-988D-0F2D380B5BDE}" dt="2024-01-21T20:12:12.230" v="1218" actId="20577"/>
        <pc:sldMkLst>
          <pc:docMk/>
          <pc:sldMk cId="1849021488" sldId="354"/>
        </pc:sldMkLst>
        <pc:spChg chg="mod">
          <ac:chgData name="Kevin Bouchard" userId="2fc9e66d-ba45-474f-8a9f-7086b34a7d26" providerId="ADAL" clId="{B2CAE38C-F7CF-402F-988D-0F2D380B5BDE}" dt="2024-01-21T20:05:57.474" v="954" actId="20577"/>
          <ac:spMkLst>
            <pc:docMk/>
            <pc:sldMk cId="1849021488" sldId="354"/>
            <ac:spMk id="3" creationId="{8E7E5405-2AC9-84D0-4CCD-09C370A3C10A}"/>
          </ac:spMkLst>
        </pc:spChg>
        <pc:spChg chg="mod">
          <ac:chgData name="Kevin Bouchard" userId="2fc9e66d-ba45-474f-8a9f-7086b34a7d26" providerId="ADAL" clId="{B2CAE38C-F7CF-402F-988D-0F2D380B5BDE}" dt="2024-01-21T20:06:07.460" v="956" actId="1076"/>
          <ac:spMkLst>
            <pc:docMk/>
            <pc:sldMk cId="1849021488" sldId="354"/>
            <ac:spMk id="6" creationId="{FA77CD00-E870-4847-3457-536611B76165}"/>
          </ac:spMkLst>
        </pc:spChg>
        <pc:spChg chg="mod">
          <ac:chgData name="Kevin Bouchard" userId="2fc9e66d-ba45-474f-8a9f-7086b34a7d26" providerId="ADAL" clId="{B2CAE38C-F7CF-402F-988D-0F2D380B5BDE}" dt="2024-01-21T20:06:03.153" v="955" actId="1076"/>
          <ac:spMkLst>
            <pc:docMk/>
            <pc:sldMk cId="1849021488" sldId="354"/>
            <ac:spMk id="8" creationId="{638F5631-5ACD-4A56-27CB-70445E4D5537}"/>
          </ac:spMkLst>
        </pc:spChg>
        <pc:spChg chg="add mod">
          <ac:chgData name="Kevin Bouchard" userId="2fc9e66d-ba45-474f-8a9f-7086b34a7d26" providerId="ADAL" clId="{B2CAE38C-F7CF-402F-988D-0F2D380B5BDE}" dt="2024-01-21T20:06:48.636" v="980" actId="6549"/>
          <ac:spMkLst>
            <pc:docMk/>
            <pc:sldMk cId="1849021488" sldId="354"/>
            <ac:spMk id="9" creationId="{E8754EC9-8E73-67AD-D155-288AE8F35480}"/>
          </ac:spMkLst>
        </pc:spChg>
        <pc:spChg chg="mod">
          <ac:chgData name="Kevin Bouchard" userId="2fc9e66d-ba45-474f-8a9f-7086b34a7d26" providerId="ADAL" clId="{B2CAE38C-F7CF-402F-988D-0F2D380B5BDE}" dt="2024-01-21T20:06:17.197" v="967" actId="20577"/>
          <ac:spMkLst>
            <pc:docMk/>
            <pc:sldMk cId="1849021488" sldId="354"/>
            <ac:spMk id="10" creationId="{239454B4-0C09-9C13-D0DE-5879C6B14146}"/>
          </ac:spMkLst>
        </pc:spChg>
      </pc:sldChg>
      <pc:sldChg chg="modSp new del mod">
        <pc:chgData name="Kevin Bouchard" userId="2fc9e66d-ba45-474f-8a9f-7086b34a7d26" providerId="ADAL" clId="{B2CAE38C-F7CF-402F-988D-0F2D380B5BDE}" dt="2024-01-21T20:11:14.729" v="1055" actId="47"/>
        <pc:sldMkLst>
          <pc:docMk/>
          <pc:sldMk cId="34284" sldId="355"/>
        </pc:sldMkLst>
        <pc:spChg chg="mod">
          <ac:chgData name="Kevin Bouchard" userId="2fc9e66d-ba45-474f-8a9f-7086b34a7d26" providerId="ADAL" clId="{B2CAE38C-F7CF-402F-988D-0F2D380B5BDE}" dt="2024-01-21T20:08:29.801" v="1019" actId="20577"/>
          <ac:spMkLst>
            <pc:docMk/>
            <pc:sldMk cId="34284" sldId="355"/>
            <ac:spMk id="2" creationId="{C7D48F9F-89D7-924D-9CA3-6401256AA26E}"/>
          </ac:spMkLst>
        </pc:spChg>
        <pc:spChg chg="mod">
          <ac:chgData name="Kevin Bouchard" userId="2fc9e66d-ba45-474f-8a9f-7086b34a7d26" providerId="ADAL" clId="{B2CAE38C-F7CF-402F-988D-0F2D380B5BDE}" dt="2024-01-21T20:10:12.534" v="1054" actId="20577"/>
          <ac:spMkLst>
            <pc:docMk/>
            <pc:sldMk cId="34284" sldId="355"/>
            <ac:spMk id="3" creationId="{3A5BC2FA-F99B-2B77-370B-3BC089ED22D8}"/>
          </ac:spMkLst>
        </pc:spChg>
      </pc:sldChg>
    </pc:docChg>
  </pc:docChgLst>
  <pc:docChgLst>
    <pc:chgData name="Kevin Bouchard" userId="2fc9e66d-ba45-474f-8a9f-7086b34a7d26" providerId="ADAL" clId="{38F516D4-38B2-4E6B-9686-11D301491982}"/>
    <pc:docChg chg="undo custSel addSld delSld modSld sldOrd modMainMaster modNotesMaster">
      <pc:chgData name="Kevin Bouchard" userId="2fc9e66d-ba45-474f-8a9f-7086b34a7d26" providerId="ADAL" clId="{38F516D4-38B2-4E6B-9686-11D301491982}" dt="2024-01-21T19:15:51.760" v="11450" actId="680"/>
      <pc:docMkLst>
        <pc:docMk/>
      </pc:docMkLst>
      <pc:sldChg chg="modSp del mod">
        <pc:chgData name="Kevin Bouchard" userId="2fc9e66d-ba45-474f-8a9f-7086b34a7d26" providerId="ADAL" clId="{38F516D4-38B2-4E6B-9686-11D301491982}" dt="2024-01-18T16:27:11.666" v="12" actId="47"/>
        <pc:sldMkLst>
          <pc:docMk/>
          <pc:sldMk cId="1004256375" sldId="256"/>
        </pc:sld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975" v="5" actId="27636"/>
          <ac:spMkLst>
            <pc:docMk/>
            <pc:sldMk cId="1004256375" sldId="25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004256375" sldId="256"/>
            <ac:spMk id="5" creationId="{00000000-0000-0000-0000-000000000000}"/>
          </ac:spMkLst>
        </pc:spChg>
      </pc:sldChg>
      <pc:sldChg chg="delSp modSp mod modNotes">
        <pc:chgData name="Kevin Bouchard" userId="2fc9e66d-ba45-474f-8a9f-7086b34a7d26" providerId="ADAL" clId="{38F516D4-38B2-4E6B-9686-11D301491982}" dt="2024-01-19T16:03:22.894" v="1426" actId="478"/>
        <pc:sldMkLst>
          <pc:docMk/>
          <pc:sldMk cId="1823829716" sldId="258"/>
        </pc:sldMkLst>
        <pc:spChg chg="mod">
          <ac:chgData name="Kevin Bouchard" userId="2fc9e66d-ba45-474f-8a9f-7086b34a7d26" providerId="ADAL" clId="{38F516D4-38B2-4E6B-9686-11D301491982}" dt="2024-01-19T15:36:28.313" v="913" actId="20577"/>
          <ac:spMkLst>
            <pc:docMk/>
            <pc:sldMk cId="1823829716" sldId="25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3:21.286" v="1425" actId="20577"/>
          <ac:spMkLst>
            <pc:docMk/>
            <pc:sldMk cId="1823829716" sldId="258"/>
            <ac:spMk id="3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03:22.894" v="1426" actId="478"/>
          <ac:spMkLst>
            <pc:docMk/>
            <pc:sldMk cId="1823829716" sldId="25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23829716" sldId="258"/>
            <ac:spMk id="5" creationId="{00000000-0000-0000-0000-000000000000}"/>
          </ac:spMkLst>
        </pc:spChg>
      </pc:sldChg>
      <pc:sldChg chg="modSp add del mod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1621577873" sldId="25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21577873" sldId="259"/>
            <ac:spMk id="9" creationId="{00000000-0000-0000-0000-000000000000}"/>
          </ac:spMkLst>
        </pc:spChg>
      </pc:sldChg>
      <pc:sldChg chg="addSp delSp modSp del mod setBg">
        <pc:chgData name="Kevin Bouchard" userId="2fc9e66d-ba45-474f-8a9f-7086b34a7d26" providerId="ADAL" clId="{38F516D4-38B2-4E6B-9686-11D301491982}" dt="2024-01-19T15:36:14.691" v="878" actId="47"/>
        <pc:sldMkLst>
          <pc:docMk/>
          <pc:sldMk cId="2510357967" sldId="27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10357967" sldId="275"/>
            <ac:spMk id="9" creationId="{00000000-0000-0000-0000-000000000000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14" creationId="{5118BA95-03E7-41B7-B442-0AF8C0A7FF68}"/>
          </ac:spMkLst>
        </pc:spChg>
        <pc:spChg chg="add del">
          <ac:chgData name="Kevin Bouchard" userId="2fc9e66d-ba45-474f-8a9f-7086b34a7d26" providerId="ADAL" clId="{38F516D4-38B2-4E6B-9686-11D301491982}" dt="2024-01-19T15:33:17.101" v="500" actId="26606"/>
          <ac:spMkLst>
            <pc:docMk/>
            <pc:sldMk cId="2510357967" sldId="275"/>
            <ac:spMk id="20" creationId="{AD9B3EAD-A2B3-42C4-927C-3455E3E69EE6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5" creationId="{4FCA88C2-C73C-4062-A097-8FBCE3090BEA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7" creationId="{83981C21-E132-4402-B31B-D725C1CE77D2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29" creationId="{6A685C77-4E84-486A-9AE5-F3635BE98EFB}"/>
          </ac:spMkLst>
        </pc:spChg>
        <pc:spChg chg="add del">
          <ac:chgData name="Kevin Bouchard" userId="2fc9e66d-ba45-474f-8a9f-7086b34a7d26" providerId="ADAL" clId="{38F516D4-38B2-4E6B-9686-11D301491982}" dt="2024-01-19T15:33:16.666" v="499" actId="26606"/>
          <ac:spMkLst>
            <pc:docMk/>
            <pc:sldMk cId="2510357967" sldId="275"/>
            <ac:spMk id="31" creationId="{E55C1C3E-5158-47F3-8FD9-14B22C3E6EAD}"/>
          </ac:spMkLst>
        </pc:spChg>
        <pc:grpChg chg="add del">
          <ac:chgData name="Kevin Bouchard" userId="2fc9e66d-ba45-474f-8a9f-7086b34a7d26" providerId="ADAL" clId="{38F516D4-38B2-4E6B-9686-11D301491982}" dt="2024-01-19T15:33:17.101" v="500" actId="26606"/>
          <ac:grpSpMkLst>
            <pc:docMk/>
            <pc:sldMk cId="2510357967" sldId="275"/>
            <ac:grpSpMk id="16" creationId="{E799C3D5-7D55-4046-808C-F290F456D6EF}"/>
          </ac:grpSpMkLst>
        </pc:grpChg>
      </pc:sldChg>
      <pc:sldChg chg="modSp mod">
        <pc:chgData name="Kevin Bouchard" userId="2fc9e66d-ba45-474f-8a9f-7086b34a7d26" providerId="ADAL" clId="{38F516D4-38B2-4E6B-9686-11D301491982}" dt="2024-01-19T16:04:45.491" v="1658" actId="27636"/>
        <pc:sldMkLst>
          <pc:docMk/>
          <pc:sldMk cId="722180629" sldId="27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4:45.491" v="1658" actId="27636"/>
          <ac:spMkLst>
            <pc:docMk/>
            <pc:sldMk cId="722180629" sldId="27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722180629" sldId="27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16:03:27.550" v="1427" actId="1076"/>
          <ac:picMkLst>
            <pc:docMk/>
            <pc:sldMk cId="722180629" sldId="276"/>
            <ac:picMk id="10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1:38:39.514" v="8411" actId="1076"/>
        <pc:sldMkLst>
          <pc:docMk/>
          <pc:sldMk cId="472379820" sldId="278"/>
        </pc:sldMkLst>
        <pc:spChg chg="mod">
          <ac:chgData name="Kevin Bouchard" userId="2fc9e66d-ba45-474f-8a9f-7086b34a7d26" providerId="ADAL" clId="{38F516D4-38B2-4E6B-9686-11D301491982}" dt="2024-01-19T21:37:37.383" v="8286" actId="20577"/>
          <ac:spMkLst>
            <pc:docMk/>
            <pc:sldMk cId="472379820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38:36.831" v="8410" actId="20577"/>
          <ac:spMkLst>
            <pc:docMk/>
            <pc:sldMk cId="472379820" sldId="278"/>
            <ac:spMk id="3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1:38:39.514" v="8411" actId="1076"/>
          <ac:picMkLst>
            <pc:docMk/>
            <pc:sldMk cId="472379820" sldId="278"/>
            <ac:picMk id="7" creationId="{00000000-0000-0000-0000-000000000000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596767363" sldId="27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596767363" sldId="27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596767363" sldId="278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16:15:21.492" v="2402" actId="1076"/>
        <pc:sldMkLst>
          <pc:docMk/>
          <pc:sldMk cId="215036461" sldId="279"/>
        </pc:sldMkLst>
        <pc:spChg chg="mod">
          <ac:chgData name="Kevin Bouchard" userId="2fc9e66d-ba45-474f-8a9f-7086b34a7d26" providerId="ADAL" clId="{38F516D4-38B2-4E6B-9686-11D301491982}" dt="2024-01-19T16:08:17.668" v="1964" actId="20577"/>
          <ac:spMkLst>
            <pc:docMk/>
            <pc:sldMk cId="215036461" sldId="27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15.843" v="2401" actId="20577"/>
          <ac:spMkLst>
            <pc:docMk/>
            <pc:sldMk cId="215036461" sldId="27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036461" sldId="27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0:39.330" v="2090" actId="1076"/>
          <ac:spMkLst>
            <pc:docMk/>
            <pc:sldMk cId="215036461" sldId="27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5:21.492" v="2402" actId="1076"/>
          <ac:spMkLst>
            <pc:docMk/>
            <pc:sldMk cId="215036461" sldId="279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17:28.476" v="2652" actId="1076"/>
        <pc:sldMkLst>
          <pc:docMk/>
          <pc:sldMk cId="2528296575" sldId="280"/>
        </pc:sldMkLst>
        <pc:spChg chg="mod">
          <ac:chgData name="Kevin Bouchard" userId="2fc9e66d-ba45-474f-8a9f-7086b34a7d26" providerId="ADAL" clId="{38F516D4-38B2-4E6B-9686-11D301491982}" dt="2024-01-19T16:15:32.326" v="2410" actId="20577"/>
          <ac:spMkLst>
            <pc:docMk/>
            <pc:sldMk cId="2528296575" sldId="2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16.933" v="2648" actId="20577"/>
          <ac:spMkLst>
            <pc:docMk/>
            <pc:sldMk cId="2528296575" sldId="2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528296575" sldId="2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6:22.664" v="2518" actId="1076"/>
          <ac:spMkLst>
            <pc:docMk/>
            <pc:sldMk cId="2528296575" sldId="2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2.177" v="2649" actId="1076"/>
          <ac:spMkLst>
            <pc:docMk/>
            <pc:sldMk cId="2528296575" sldId="280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528296575" sldId="280"/>
            <ac:spMk id="1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6.609" v="2651" actId="1076"/>
          <ac:spMkLst>
            <pc:docMk/>
            <pc:sldMk cId="2528296575" sldId="280"/>
            <ac:spMk id="1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7:28.476" v="2652" actId="1076"/>
          <ac:spMkLst>
            <pc:docMk/>
            <pc:sldMk cId="2528296575" sldId="280"/>
            <ac:spMk id="15" creationId="{00000000-0000-0000-0000-000000000000}"/>
          </ac:spMkLst>
        </pc:spChg>
      </pc:sldChg>
      <pc:sldChg chg="addSp delSp modSp mod setBg">
        <pc:chgData name="Kevin Bouchard" userId="2fc9e66d-ba45-474f-8a9f-7086b34a7d26" providerId="ADAL" clId="{38F516D4-38B2-4E6B-9686-11D301491982}" dt="2024-01-19T16:21:08.945" v="3007" actId="20577"/>
        <pc:sldMkLst>
          <pc:docMk/>
          <pc:sldMk cId="1033799419" sldId="281"/>
        </pc:sldMkLst>
        <pc:spChg chg="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18:32.595" v="2678" actId="20577"/>
          <ac:spMkLst>
            <pc:docMk/>
            <pc:sldMk cId="1033799419" sldId="281"/>
            <ac:spMk id="6" creationId="{00000000-0000-0000-0000-000000000000}"/>
          </ac:spMkLst>
        </pc:spChg>
        <pc:spChg chg="del mo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7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21:08.945" v="3007" actId="20577"/>
          <ac:spMkLst>
            <pc:docMk/>
            <pc:sldMk cId="1033799419" sldId="281"/>
            <ac:spMk id="8" creationId="{00000000-0000-0000-0000-000000000000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1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3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5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7" creationId="{504B0465-3B07-49BF-BEA7-D81476246293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2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16:18:10.694" v="2657" actId="26606"/>
          <ac:spMkLst>
            <pc:docMk/>
            <pc:sldMk cId="1033799419" sldId="281"/>
            <ac:spMk id="31" creationId="{04E48745-7512-4EC2-9E20-9092D12150CA}"/>
          </ac:spMkLst>
        </pc:spChg>
        <pc:grpChg chg="add">
          <ac:chgData name="Kevin Bouchard" userId="2fc9e66d-ba45-474f-8a9f-7086b34a7d26" providerId="ADAL" clId="{38F516D4-38B2-4E6B-9686-11D301491982}" dt="2024-01-19T16:18:10.694" v="2657" actId="26606"/>
          <ac:grpSpMkLst>
            <pc:docMk/>
            <pc:sldMk cId="1033799419" sldId="281"/>
            <ac:grpSpMk id="17" creationId="{16DBFAD4-B5FC-442B-A283-381B01B195F7}"/>
          </ac:grpSpMkLst>
        </pc:grpChg>
        <pc:picChg chg="del mod">
          <ac:chgData name="Kevin Bouchard" userId="2fc9e66d-ba45-474f-8a9f-7086b34a7d26" providerId="ADAL" clId="{38F516D4-38B2-4E6B-9686-11D301491982}" dt="2024-01-19T16:18:02.176" v="2655" actId="478"/>
          <ac:picMkLst>
            <pc:docMk/>
            <pc:sldMk cId="1033799419" sldId="281"/>
            <ac:picMk id="11" creationId="{00000000-0000-0000-0000-000000000000}"/>
          </ac:picMkLst>
        </pc:picChg>
        <pc:picChg chg="mod ord">
          <ac:chgData name="Kevin Bouchard" userId="2fc9e66d-ba45-474f-8a9f-7086b34a7d26" providerId="ADAL" clId="{38F516D4-38B2-4E6B-9686-11D301491982}" dt="2024-01-19T16:18:19.823" v="2660" actId="1076"/>
          <ac:picMkLst>
            <pc:docMk/>
            <pc:sldMk cId="1033799419" sldId="281"/>
            <ac:picMk id="12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16:30:14.290" v="3223" actId="20577"/>
        <pc:sldMkLst>
          <pc:docMk/>
          <pc:sldMk cId="4156619939" sldId="28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6619939" sldId="28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0:14.290" v="3223" actId="20577"/>
          <ac:spMkLst>
            <pc:docMk/>
            <pc:sldMk cId="4156619939" sldId="282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16:32:08.563" v="3461" actId="20577"/>
        <pc:sldMkLst>
          <pc:docMk/>
          <pc:sldMk cId="1808414488" sldId="28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808414488" sldId="283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32:08.563" v="3461" actId="20577"/>
          <ac:spMkLst>
            <pc:docMk/>
            <pc:sldMk cId="1808414488" sldId="28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808414488" sldId="283"/>
            <ac:picMk id="9" creationId="{00000000-0000-0000-0000-000000000000}"/>
          </ac:picMkLst>
        </pc:picChg>
      </pc:sldChg>
      <pc:sldChg chg="addSp delSp modSp mod">
        <pc:chgData name="Kevin Bouchard" userId="2fc9e66d-ba45-474f-8a9f-7086b34a7d26" providerId="ADAL" clId="{38F516D4-38B2-4E6B-9686-11D301491982}" dt="2024-01-19T17:57:04.361" v="4034" actId="478"/>
        <pc:sldMkLst>
          <pc:docMk/>
          <pc:sldMk cId="3887196639" sldId="284"/>
        </pc:sldMkLst>
        <pc:spChg chg="mod">
          <ac:chgData name="Kevin Bouchard" userId="2fc9e66d-ba45-474f-8a9f-7086b34a7d26" providerId="ADAL" clId="{38F516D4-38B2-4E6B-9686-11D301491982}" dt="2024-01-19T16:32:14.815" v="3462" actId="20577"/>
          <ac:spMkLst>
            <pc:docMk/>
            <pc:sldMk cId="3887196639" sldId="28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57.395" v="4005"/>
          <ac:spMkLst>
            <pc:docMk/>
            <pc:sldMk cId="3887196639" sldId="28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87196639" sldId="28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7:53:12.102" v="3809"/>
          <ac:spMkLst>
            <pc:docMk/>
            <pc:sldMk cId="3887196639" sldId="284"/>
            <ac:spMk id="6" creationId="{00000000-0000-0000-0000-000000000000}"/>
          </ac:spMkLst>
        </pc:spChg>
        <pc:spChg chg="add del mod">
          <ac:chgData name="Kevin Bouchard" userId="2fc9e66d-ba45-474f-8a9f-7086b34a7d26" providerId="ADAL" clId="{38F516D4-38B2-4E6B-9686-11D301491982}" dt="2024-01-19T17:54:34.667" v="4016" actId="478"/>
          <ac:spMkLst>
            <pc:docMk/>
            <pc:sldMk cId="3887196639" sldId="284"/>
            <ac:spMk id="8" creationId="{296CDD74-3CE1-4356-99F7-06ED4446CDE6}"/>
          </ac:spMkLst>
        </pc:spChg>
        <pc:spChg chg="add del mod">
          <ac:chgData name="Kevin Bouchard" userId="2fc9e66d-ba45-474f-8a9f-7086b34a7d26" providerId="ADAL" clId="{38F516D4-38B2-4E6B-9686-11D301491982}" dt="2024-01-19T17:57:04.361" v="4034" actId="478"/>
          <ac:spMkLst>
            <pc:docMk/>
            <pc:sldMk cId="3887196639" sldId="284"/>
            <ac:spMk id="9" creationId="{16C56CC6-6410-6B9B-CE73-80D520DF0F5C}"/>
          </ac:spMkLst>
        </pc:spChg>
        <pc:picChg chg="mod">
          <ac:chgData name="Kevin Bouchard" userId="2fc9e66d-ba45-474f-8a9f-7086b34a7d26" providerId="ADAL" clId="{38F516D4-38B2-4E6B-9686-11D301491982}" dt="2024-01-19T17:52:37.290" v="3792" actId="1076"/>
          <ac:picMkLst>
            <pc:docMk/>
            <pc:sldMk cId="3887196639" sldId="284"/>
            <ac:picMk id="7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08:31.380" v="4687" actId="122"/>
        <pc:sldMkLst>
          <pc:docMk/>
          <pc:sldMk cId="129400175" sldId="285"/>
        </pc:sldMkLst>
        <pc:spChg chg="mod">
          <ac:chgData name="Kevin Bouchard" userId="2fc9e66d-ba45-474f-8a9f-7086b34a7d26" providerId="ADAL" clId="{38F516D4-38B2-4E6B-9686-11D301491982}" dt="2024-01-19T17:57:16.455" v="4062" actId="20577"/>
          <ac:spMkLst>
            <pc:docMk/>
            <pc:sldMk cId="129400175" sldId="28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08:31.380" v="4687" actId="122"/>
          <ac:spMkLst>
            <pc:docMk/>
            <pc:sldMk cId="129400175" sldId="28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29400175" sldId="285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8:03:11.615" v="4577" actId="1076"/>
          <ac:spMkLst>
            <pc:docMk/>
            <pc:sldMk cId="129400175" sldId="285"/>
            <ac:spMk id="6" creationId="{00000000-0000-0000-0000-000000000000}"/>
          </ac:spMkLst>
        </pc:spChg>
      </pc:sldChg>
      <pc:sldChg chg="modSp mod chgLayout modNotes">
        <pc:chgData name="Kevin Bouchard" userId="2fc9e66d-ba45-474f-8a9f-7086b34a7d26" providerId="ADAL" clId="{38F516D4-38B2-4E6B-9686-11D301491982}" dt="2024-01-19T20:27:31.653" v="5329" actId="1076"/>
        <pc:sldMkLst>
          <pc:docMk/>
          <pc:sldMk cId="2471341953" sldId="286"/>
        </pc:sldMkLst>
        <pc:spChg chg="mod ord">
          <ac:chgData name="Kevin Bouchard" userId="2fc9e66d-ba45-474f-8a9f-7086b34a7d26" providerId="ADAL" clId="{38F516D4-38B2-4E6B-9686-11D301491982}" dt="2024-01-19T20:08:56.586" v="4720" actId="20577"/>
          <ac:spMkLst>
            <pc:docMk/>
            <pc:sldMk cId="2471341953" sldId="286"/>
            <ac:spMk id="2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27:27.820" v="5328" actId="20577"/>
          <ac:spMkLst>
            <pc:docMk/>
            <pc:sldMk cId="2471341953" sldId="286"/>
            <ac:spMk id="3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4" creationId="{00000000-0000-0000-0000-000000000000}"/>
          </ac:spMkLst>
        </pc:spChg>
        <pc:spChg chg="mod ord">
          <ac:chgData name="Kevin Bouchard" userId="2fc9e66d-ba45-474f-8a9f-7086b34a7d26" providerId="ADAL" clId="{38F516D4-38B2-4E6B-9686-11D301491982}" dt="2024-01-19T20:08:41.035" v="4688" actId="700"/>
          <ac:spMkLst>
            <pc:docMk/>
            <pc:sldMk cId="2471341953" sldId="28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0:09:03.560" v="4721" actId="1076"/>
          <ac:picMkLst>
            <pc:docMk/>
            <pc:sldMk cId="2471341953" sldId="28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27:31.653" v="5329" actId="1076"/>
          <ac:picMkLst>
            <pc:docMk/>
            <pc:sldMk cId="2471341953" sldId="286"/>
            <ac:picMk id="7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36:47.202" v="5544" actId="1076"/>
        <pc:sldMkLst>
          <pc:docMk/>
          <pc:sldMk cId="3443018309" sldId="287"/>
        </pc:sldMkLst>
        <pc:spChg chg="mod">
          <ac:chgData name="Kevin Bouchard" userId="2fc9e66d-ba45-474f-8a9f-7086b34a7d26" providerId="ADAL" clId="{38F516D4-38B2-4E6B-9686-11D301491982}" dt="2024-01-19T20:27:42.420" v="5349" actId="20577"/>
          <ac:spMkLst>
            <pc:docMk/>
            <pc:sldMk cId="3443018309" sldId="28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36:40.020" v="5542" actId="20577"/>
          <ac:spMkLst>
            <pc:docMk/>
            <pc:sldMk cId="3443018309" sldId="28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443018309" sldId="28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443018309" sldId="287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03.149" v="5441" actId="1076"/>
          <ac:picMkLst>
            <pc:docMk/>
            <pc:sldMk cId="3443018309" sldId="287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0:36:47.202" v="5544" actId="1076"/>
          <ac:picMkLst>
            <pc:docMk/>
            <pc:sldMk cId="3443018309" sldId="287"/>
            <ac:picMk id="8" creationId="{00000000-0000-0000-0000-000000000000}"/>
          </ac:picMkLst>
        </pc:picChg>
      </pc:sldChg>
      <pc:sldChg chg="modSp mod">
        <pc:chgData name="Kevin Bouchard" userId="2fc9e66d-ba45-474f-8a9f-7086b34a7d26" providerId="ADAL" clId="{38F516D4-38B2-4E6B-9686-11D301491982}" dt="2024-01-19T20:41:51.574" v="6062" actId="20577"/>
        <pc:sldMkLst>
          <pc:docMk/>
          <pc:sldMk cId="1115151165" sldId="288"/>
        </pc:sldMkLst>
        <pc:spChg chg="mod">
          <ac:chgData name="Kevin Bouchard" userId="2fc9e66d-ba45-474f-8a9f-7086b34a7d26" providerId="ADAL" clId="{38F516D4-38B2-4E6B-9686-11D301491982}" dt="2024-01-19T20:39:02.718" v="5545"/>
          <ac:spMkLst>
            <pc:docMk/>
            <pc:sldMk cId="1115151165" sldId="288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1:51.574" v="6062" actId="20577"/>
          <ac:spMkLst>
            <pc:docMk/>
            <pc:sldMk cId="1115151165" sldId="288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115151165" sldId="288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115151165" sldId="288"/>
            <ac:picMk id="6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46:06.010" v="6395" actId="20577"/>
        <pc:sldMkLst>
          <pc:docMk/>
          <pc:sldMk cId="2821553015" sldId="28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46:06.010" v="6395" actId="20577"/>
          <ac:spMkLst>
            <pc:docMk/>
            <pc:sldMk cId="2821553015" sldId="28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21553015" sldId="289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21553015" sldId="289"/>
            <ac:picMk id="8" creationId="{00000000-0000-0000-0000-000000000000}"/>
          </ac:picMkLst>
        </pc:picChg>
      </pc:sldChg>
      <pc:sldChg chg="modSp mod modNotes">
        <pc:chgData name="Kevin Bouchard" userId="2fc9e66d-ba45-474f-8a9f-7086b34a7d26" providerId="ADAL" clId="{38F516D4-38B2-4E6B-9686-11D301491982}" dt="2024-01-19T20:52:52.125" v="6494" actId="20577"/>
        <pc:sldMkLst>
          <pc:docMk/>
          <pc:sldMk cId="4154025010" sldId="290"/>
        </pc:sldMkLst>
        <pc:spChg chg="mod">
          <ac:chgData name="Kevin Bouchard" userId="2fc9e66d-ba45-474f-8a9f-7086b34a7d26" providerId="ADAL" clId="{38F516D4-38B2-4E6B-9686-11D301491982}" dt="2024-01-19T20:52:16.289" v="6420" actId="20577"/>
          <ac:spMkLst>
            <pc:docMk/>
            <pc:sldMk cId="4154025010" sldId="29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52.125" v="6494" actId="20577"/>
          <ac:spMkLst>
            <pc:docMk/>
            <pc:sldMk cId="4154025010" sldId="29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54025010" sldId="29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54025010" sldId="290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2:34.688" v="6456" actId="20577"/>
          <ac:spMkLst>
            <pc:docMk/>
            <pc:sldMk cId="4154025010" sldId="290"/>
            <ac:spMk id="11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54025010" sldId="290"/>
            <ac:picMk id="8" creationId="{00000000-0000-0000-0000-000000000000}"/>
          </ac:picMkLst>
        </pc:picChg>
      </pc:sldChg>
      <pc:sldChg chg="addSp modSp mod ord modAnim modNotes">
        <pc:chgData name="Kevin Bouchard" userId="2fc9e66d-ba45-474f-8a9f-7086b34a7d26" providerId="ADAL" clId="{38F516D4-38B2-4E6B-9686-11D301491982}" dt="2024-01-19T22:07:58.975" v="9973"/>
        <pc:sldMkLst>
          <pc:docMk/>
          <pc:sldMk cId="457564184" sldId="29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0:57:04.170" v="6784" actId="20577"/>
          <ac:spMkLst>
            <pc:docMk/>
            <pc:sldMk cId="457564184" sldId="291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57564184" sldId="291"/>
            <ac:spMk id="5" creationId="{00000000-0000-0000-0000-000000000000}"/>
          </ac:spMkLst>
        </pc:spChg>
        <pc:spChg chg="add mod">
          <ac:chgData name="Kevin Bouchard" userId="2fc9e66d-ba45-474f-8a9f-7086b34a7d26" providerId="ADAL" clId="{38F516D4-38B2-4E6B-9686-11D301491982}" dt="2024-01-19T20:58:06.991" v="6789" actId="14100"/>
          <ac:spMkLst>
            <pc:docMk/>
            <pc:sldMk cId="457564184" sldId="291"/>
            <ac:spMk id="9" creationId="{DAA2EA57-5BA9-D81C-E97E-7BF022158FF0}"/>
          </ac:spMkLst>
        </pc:spChg>
        <pc:spChg chg="add mod">
          <ac:chgData name="Kevin Bouchard" userId="2fc9e66d-ba45-474f-8a9f-7086b34a7d26" providerId="ADAL" clId="{38F516D4-38B2-4E6B-9686-11D301491982}" dt="2024-01-19T20:59:24.320" v="6889" actId="1076"/>
          <ac:spMkLst>
            <pc:docMk/>
            <pc:sldMk cId="457564184" sldId="291"/>
            <ac:spMk id="13" creationId="{766363BB-23A4-0C24-D8B6-0A919AD34801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57564184" sldId="291"/>
            <ac:picMk id="8" creationId="{00000000-0000-0000-0000-000000000000}"/>
          </ac:picMkLst>
        </pc:picChg>
        <pc:cxnChg chg="add mod">
          <ac:chgData name="Kevin Bouchard" userId="2fc9e66d-ba45-474f-8a9f-7086b34a7d26" providerId="ADAL" clId="{38F516D4-38B2-4E6B-9686-11D301491982}" dt="2024-01-19T20:58:24.636" v="6793" actId="14100"/>
          <ac:cxnSpMkLst>
            <pc:docMk/>
            <pc:sldMk cId="457564184" sldId="291"/>
            <ac:cxnSpMk id="10" creationId="{1769729E-1180-1569-57D4-E2D0BA843760}"/>
          </ac:cxnSpMkLst>
        </pc:cxnChg>
      </pc:sldChg>
      <pc:sldChg chg="modSp del mod">
        <pc:chgData name="Kevin Bouchard" userId="2fc9e66d-ba45-474f-8a9f-7086b34a7d26" providerId="ADAL" clId="{38F516D4-38B2-4E6B-9686-11D301491982}" dt="2024-01-19T22:09:18.290" v="9974" actId="47"/>
        <pc:sldMkLst>
          <pc:docMk/>
          <pc:sldMk cId="3721190075" sldId="29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721190075" sldId="292"/>
            <ac:spMk id="7" creationId="{00000000-0000-0000-0000-000000000000}"/>
          </ac:spMkLst>
        </pc:spChg>
      </pc:sldChg>
      <pc:sldChg chg="add del">
        <pc:chgData name="Kevin Bouchard" userId="2fc9e66d-ba45-474f-8a9f-7086b34a7d26" providerId="ADAL" clId="{38F516D4-38B2-4E6B-9686-11D301491982}" dt="2024-01-19T21:44:17.811" v="8947" actId="47"/>
        <pc:sldMkLst>
          <pc:docMk/>
          <pc:sldMk cId="1397435671" sldId="293"/>
        </pc:sldMkLst>
      </pc:sldChg>
      <pc:sldChg chg="modSp del">
        <pc:chgData name="Kevin Bouchard" userId="2fc9e66d-ba45-474f-8a9f-7086b34a7d26" providerId="ADAL" clId="{38F516D4-38B2-4E6B-9686-11D301491982}" dt="2024-01-19T21:18:08.037" v="7367" actId="2696"/>
        <pc:sldMkLst>
          <pc:docMk/>
          <pc:sldMk cId="3813351392" sldId="29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813351392" sldId="29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813351392" sldId="293"/>
            <ac:spMk id="10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813351392" sldId="293"/>
            <ac:graphicFrameMk id="9" creationId="{00000000-0000-0000-0000-000000000000}"/>
          </ac:graphicFrameMkLst>
        </pc:graphicFrameChg>
      </pc:sldChg>
      <pc:sldChg chg="add del">
        <pc:chgData name="Kevin Bouchard" userId="2fc9e66d-ba45-474f-8a9f-7086b34a7d26" providerId="ADAL" clId="{38F516D4-38B2-4E6B-9686-11D301491982}" dt="2024-01-19T21:44:22.810" v="8948" actId="47"/>
        <pc:sldMkLst>
          <pc:docMk/>
          <pc:sldMk cId="143705832" sldId="294"/>
        </pc:sldMkLst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2869740036" sldId="29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869740036" sldId="294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869740036" sldId="294"/>
            <ac:spMk id="8" creationId="{00000000-0000-0000-0000-000000000000}"/>
          </ac:spMkLst>
        </pc:s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2869740036" sldId="294"/>
            <ac:graphicFrameMk id="6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869740036" sldId="294"/>
            <ac:picMk id="7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2:04:01.031" v="9903" actId="20577"/>
        <pc:sldMkLst>
          <pc:docMk/>
          <pc:sldMk cId="398040344" sldId="295"/>
        </pc:sldMkLst>
        <pc:spChg chg="mod">
          <ac:chgData name="Kevin Bouchard" userId="2fc9e66d-ba45-474f-8a9f-7086b34a7d26" providerId="ADAL" clId="{38F516D4-38B2-4E6B-9686-11D301491982}" dt="2024-01-19T22:04:01.031" v="9903" actId="20577"/>
          <ac:spMkLst>
            <pc:docMk/>
            <pc:sldMk cId="398040344" sldId="295"/>
            <ac:spMk id="3" creationId="{00000000-0000-0000-0000-000000000000}"/>
          </ac:spMkLst>
        </pc:spChg>
      </pc:sldChg>
      <pc:sldChg chg="modSp del modNotes">
        <pc:chgData name="Kevin Bouchard" userId="2fc9e66d-ba45-474f-8a9f-7086b34a7d26" providerId="ADAL" clId="{38F516D4-38B2-4E6B-9686-11D301491982}" dt="2024-01-19T21:18:08.037" v="7367" actId="2696"/>
        <pc:sldMkLst>
          <pc:docMk/>
          <pc:sldMk cId="622321037" sldId="29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22321037" sldId="295"/>
            <ac:spMk id="5" creationId="{00000000-0000-0000-0000-000000000000}"/>
          </ac:spMkLst>
        </pc:spChg>
      </pc:sldChg>
      <pc:sldChg chg="modSp del mod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3094366213" sldId="29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094366213" sldId="296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8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094366213" sldId="296"/>
            <ac:picMk id="9" creationId="{A0C45878-4FCF-C1A7-B457-E8B27520461B}"/>
          </ac:picMkLst>
        </pc:picChg>
      </pc:sldChg>
      <pc:sldChg chg="delSp modSp mod">
        <pc:chgData name="Kevin Bouchard" userId="2fc9e66d-ba45-474f-8a9f-7086b34a7d26" providerId="ADAL" clId="{38F516D4-38B2-4E6B-9686-11D301491982}" dt="2024-01-19T21:02:56.527" v="7213" actId="20577"/>
        <pc:sldMkLst>
          <pc:docMk/>
          <pc:sldMk cId="4015615312" sldId="297"/>
        </pc:sldMkLst>
        <pc:spChg chg="del mod">
          <ac:chgData name="Kevin Bouchard" userId="2fc9e66d-ba45-474f-8a9f-7086b34a7d26" providerId="ADAL" clId="{38F516D4-38B2-4E6B-9686-11D301491982}" dt="2024-01-19T21:02:31.586" v="7128" actId="478"/>
          <ac:spMkLst>
            <pc:docMk/>
            <pc:sldMk cId="4015615312" sldId="29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15615312" sldId="29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0:36.716" v="6906" actId="20577"/>
          <ac:spMkLst>
            <pc:docMk/>
            <pc:sldMk cId="4015615312" sldId="297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1:02:56.527" v="7213" actId="20577"/>
          <ac:spMkLst>
            <pc:docMk/>
            <pc:sldMk cId="4015615312" sldId="297"/>
            <ac:spMk id="7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22:15:10.201" v="10201" actId="167"/>
        <pc:sldMkLst>
          <pc:docMk/>
          <pc:sldMk cId="1737628340" sldId="29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37628340" sldId="299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2:13:09.143" v="9998" actId="20577"/>
          <ac:spMkLst>
            <pc:docMk/>
            <pc:sldMk cId="1737628340" sldId="299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2:15:06.264" v="10200" actId="20577"/>
          <ac:spMkLst>
            <pc:docMk/>
            <pc:sldMk cId="1737628340" sldId="299"/>
            <ac:spMk id="7" creationId="{00000000-0000-0000-0000-000000000000}"/>
          </ac:spMkLst>
        </pc:spChg>
        <pc:picChg chg="mod ord">
          <ac:chgData name="Kevin Bouchard" userId="2fc9e66d-ba45-474f-8a9f-7086b34a7d26" providerId="ADAL" clId="{38F516D4-38B2-4E6B-9686-11D301491982}" dt="2024-01-19T22:15:10.201" v="10201" actId="167"/>
          <ac:picMkLst>
            <pc:docMk/>
            <pc:sldMk cId="1737628340" sldId="299"/>
            <ac:picMk id="9" creationId="{00000000-0000-0000-0000-000000000000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1083437385" sldId="30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083437385" sldId="301"/>
            <ac:spMk id="7" creationId="{00000000-0000-0000-0000-000000000000}"/>
          </ac:spMkLst>
        </pc:spChg>
      </pc:sldChg>
      <pc:sldChg chg="modSp add mod">
        <pc:chgData name="Kevin Bouchard" userId="2fc9e66d-ba45-474f-8a9f-7086b34a7d26" providerId="ADAL" clId="{38F516D4-38B2-4E6B-9686-11D301491982}" dt="2024-01-19T22:27:04.760" v="10573" actId="207"/>
        <pc:sldMkLst>
          <pc:docMk/>
          <pc:sldMk cId="743740062" sldId="303"/>
        </pc:sldMkLst>
        <pc:spChg chg="mod">
          <ac:chgData name="Kevin Bouchard" userId="2fc9e66d-ba45-474f-8a9f-7086b34a7d26" providerId="ADAL" clId="{38F516D4-38B2-4E6B-9686-11D301491982}" dt="2024-01-19T22:27:04.760" v="10573" actId="207"/>
          <ac:spMkLst>
            <pc:docMk/>
            <pc:sldMk cId="743740062" sldId="303"/>
            <ac:spMk id="3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2:17:44.456" v="10266" actId="1076"/>
          <ac:picMkLst>
            <pc:docMk/>
            <pc:sldMk cId="743740062" sldId="303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2:17:42.194" v="10265" actId="1076"/>
          <ac:picMkLst>
            <pc:docMk/>
            <pc:sldMk cId="743740062" sldId="303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2:20:24.296" v="10388" actId="1076"/>
          <ac:picMkLst>
            <pc:docMk/>
            <pc:sldMk cId="743740062" sldId="303"/>
            <ac:picMk id="8" creationId="{00000000-0000-0000-0000-000000000000}"/>
          </ac:picMkLst>
        </pc:picChg>
      </pc:sldChg>
      <pc:sldChg chg="delSp modSp add mod">
        <pc:chgData name="Kevin Bouchard" userId="2fc9e66d-ba45-474f-8a9f-7086b34a7d26" providerId="ADAL" clId="{38F516D4-38B2-4E6B-9686-11D301491982}" dt="2024-01-19T22:40:14.634" v="11303" actId="1076"/>
        <pc:sldMkLst>
          <pc:docMk/>
          <pc:sldMk cId="49357185" sldId="304"/>
        </pc:sldMkLst>
        <pc:spChg chg="mod">
          <ac:chgData name="Kevin Bouchard" userId="2fc9e66d-ba45-474f-8a9f-7086b34a7d26" providerId="ADAL" clId="{38F516D4-38B2-4E6B-9686-11D301491982}" dt="2024-01-19T22:27:51.412" v="10594" actId="20577"/>
          <ac:spMkLst>
            <pc:docMk/>
            <pc:sldMk cId="49357185" sldId="304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2:40:06.626" v="11302" actId="20577"/>
          <ac:spMkLst>
            <pc:docMk/>
            <pc:sldMk cId="49357185" sldId="304"/>
            <ac:spMk id="3" creationId="{00000000-0000-0000-0000-000000000000}"/>
          </ac:spMkLst>
        </pc:spChg>
        <pc:picChg chg="del mod">
          <ac:chgData name="Kevin Bouchard" userId="2fc9e66d-ba45-474f-8a9f-7086b34a7d26" providerId="ADAL" clId="{38F516D4-38B2-4E6B-9686-11D301491982}" dt="2024-01-19T22:30:08.185" v="10656" actId="478"/>
          <ac:picMkLst>
            <pc:docMk/>
            <pc:sldMk cId="49357185" sldId="304"/>
            <ac:picMk id="6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2:31:35.270" v="10728" actId="1076"/>
          <ac:picMkLst>
            <pc:docMk/>
            <pc:sldMk cId="49357185" sldId="304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9T22:40:14.634" v="11303" actId="1076"/>
          <ac:picMkLst>
            <pc:docMk/>
            <pc:sldMk cId="49357185" sldId="304"/>
            <ac:picMk id="8" creationId="{00000000-0000-0000-0000-000000000000}"/>
          </ac:picMkLst>
        </pc:picChg>
      </pc:sldChg>
      <pc:sldChg chg="modSp add mod">
        <pc:chgData name="Kevin Bouchard" userId="2fc9e66d-ba45-474f-8a9f-7086b34a7d26" providerId="ADAL" clId="{38F516D4-38B2-4E6B-9686-11D301491982}" dt="2024-01-19T23:04:18.774" v="11391" actId="20577"/>
        <pc:sldMkLst>
          <pc:docMk/>
          <pc:sldMk cId="126678117" sldId="305"/>
        </pc:sldMkLst>
        <pc:spChg chg="mod">
          <ac:chgData name="Kevin Bouchard" userId="2fc9e66d-ba45-474f-8a9f-7086b34a7d26" providerId="ADAL" clId="{38F516D4-38B2-4E6B-9686-11D301491982}" dt="2024-01-19T23:03:54.781" v="11305" actId="20577"/>
          <ac:spMkLst>
            <pc:docMk/>
            <pc:sldMk cId="126678117" sldId="305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3:04:18.774" v="11391" actId="20577"/>
          <ac:spMkLst>
            <pc:docMk/>
            <pc:sldMk cId="126678117" sldId="305"/>
            <ac:spMk id="8" creationId="{00000000-0000-0000-0000-000000000000}"/>
          </ac:spMkLst>
        </pc:spChg>
      </pc:sldChg>
      <pc:sldChg chg="modSp mod modNotes">
        <pc:chgData name="Kevin Bouchard" userId="2fc9e66d-ba45-474f-8a9f-7086b34a7d26" providerId="ADAL" clId="{38F516D4-38B2-4E6B-9686-11D301491982}" dt="2024-01-19T23:05:56.365" v="11427" actId="1076"/>
        <pc:sldMkLst>
          <pc:docMk/>
          <pc:sldMk cId="4075033953" sldId="30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75033953" sldId="306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23:05:52.640" v="11426" actId="20577"/>
          <ac:spMkLst>
            <pc:docMk/>
            <pc:sldMk cId="4075033953" sldId="306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9T23:05:56.365" v="11427" actId="1076"/>
          <ac:picMkLst>
            <pc:docMk/>
            <pc:sldMk cId="4075033953" sldId="306"/>
            <ac:picMk id="2" creationId="{00000000-0000-0000-0000-000000000000}"/>
          </ac:picMkLst>
        </pc:picChg>
      </pc:sldChg>
      <pc:sldChg chg="add">
        <pc:chgData name="Kevin Bouchard" userId="2fc9e66d-ba45-474f-8a9f-7086b34a7d26" providerId="ADAL" clId="{38F516D4-38B2-4E6B-9686-11D301491982}" dt="2024-01-21T19:14:38.589" v="11444"/>
        <pc:sldMkLst>
          <pc:docMk/>
          <pc:sldMk cId="2777996068" sldId="307"/>
        </pc:sldMkLst>
      </pc:sldChg>
      <pc:sldChg chg="add">
        <pc:chgData name="Kevin Bouchard" userId="2fc9e66d-ba45-474f-8a9f-7086b34a7d26" providerId="ADAL" clId="{38F516D4-38B2-4E6B-9686-11D301491982}" dt="2024-01-21T19:15:37.794" v="11449"/>
        <pc:sldMkLst>
          <pc:docMk/>
          <pc:sldMk cId="2320757770" sldId="312"/>
        </pc:sldMkLst>
      </pc:sldChg>
      <pc:sldChg chg="addSp delSp modSp mod ord setBg setClrOvrMap modNotes">
        <pc:chgData name="Kevin Bouchard" userId="2fc9e66d-ba45-474f-8a9f-7086b34a7d26" providerId="ADAL" clId="{38F516D4-38B2-4E6B-9686-11D301491982}" dt="2024-01-21T19:15:20.648" v="11448" actId="20577"/>
        <pc:sldMkLst>
          <pc:docMk/>
          <pc:sldMk cId="889380667" sldId="322"/>
        </pc:sldMkLst>
        <pc:spChg chg="mod">
          <ac:chgData name="Kevin Bouchard" userId="2fc9e66d-ba45-474f-8a9f-7086b34a7d26" providerId="ADAL" clId="{38F516D4-38B2-4E6B-9686-11D301491982}" dt="2024-01-19T22:04:28.141" v="9918" actId="20577"/>
          <ac:spMkLst>
            <pc:docMk/>
            <pc:sldMk cId="889380667" sldId="322"/>
            <ac:spMk id="2" creationId="{BA6280F1-7C38-88F3-9233-4DD9072B65BA}"/>
          </ac:spMkLst>
        </pc:spChg>
        <pc:spChg chg="mod">
          <ac:chgData name="Kevin Bouchard" userId="2fc9e66d-ba45-474f-8a9f-7086b34a7d26" providerId="ADAL" clId="{38F516D4-38B2-4E6B-9686-11D301491982}" dt="2024-01-21T19:15:20.648" v="11448" actId="20577"/>
          <ac:spMkLst>
            <pc:docMk/>
            <pc:sldMk cId="889380667" sldId="322"/>
            <ac:spMk id="3" creationId="{033A6DDA-D4C9-FF02-822E-E73A1B85E284}"/>
          </ac:spMkLst>
        </pc:spChg>
        <pc:spChg chg="mo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4" creationId="{D1E5FE93-8626-2E6A-2174-BDFD27E22AC6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1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08:28.751" v="7221" actId="26606"/>
          <ac:spMkLst>
            <pc:docMk/>
            <pc:sldMk cId="889380667" sldId="322"/>
            <ac:spMk id="1033" creationId="{E5821A2D-F010-4C2B-8819-23281D9C770F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39" creationId="{49B7FFA5-14CB-4A4F-9BCC-CA3AA5D9D276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0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1" creationId="{04E48745-7512-4EC2-9E20-9092D12150CA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2" creationId="{E720DB99-7745-4E75-9D96-AAB6D55C531E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3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08:28.789" v="7222" actId="26606"/>
          <ac:spMkLst>
            <pc:docMk/>
            <pc:sldMk cId="889380667" sldId="322"/>
            <ac:spMk id="1044" creationId="{504B0465-3B07-49BF-BEA7-D81476246293}"/>
          </ac:spMkLst>
        </pc:spChg>
        <pc:grpChg chg="add del">
          <ac:chgData name="Kevin Bouchard" userId="2fc9e66d-ba45-474f-8a9f-7086b34a7d26" providerId="ADAL" clId="{38F516D4-38B2-4E6B-9686-11D301491982}" dt="2024-01-19T21:08:28.751" v="7221" actId="26606"/>
          <ac:grpSpMkLst>
            <pc:docMk/>
            <pc:sldMk cId="889380667" sldId="322"/>
            <ac:grpSpMk id="1035" creationId="{D68B9961-F007-40D1-AF51-61B6DE5106CE}"/>
          </ac:grpSpMkLst>
        </pc:grpChg>
        <pc:picChg chg="mod ord">
          <ac:chgData name="Kevin Bouchard" userId="2fc9e66d-ba45-474f-8a9f-7086b34a7d26" providerId="ADAL" clId="{38F516D4-38B2-4E6B-9686-11D301491982}" dt="2024-01-19T21:08:28.789" v="7222" actId="26606"/>
          <ac:picMkLst>
            <pc:docMk/>
            <pc:sldMk cId="889380667" sldId="322"/>
            <ac:picMk id="1026" creationId="{B3932422-A518-6206-4C98-58EB2AA2325E}"/>
          </ac:picMkLst>
        </pc:picChg>
      </pc:sldChg>
      <pc:sldChg chg="modSp del ord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3396304668" sldId="32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396304668" sldId="32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6" creationId="{0F05698E-0DA7-DFAF-AA65-68550C47BED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7" creationId="{7B0BEFF0-40F9-48CA-14C5-8C29C9F5A515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9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0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1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3" creationId="{20AFE487-5278-1A91-DE81-8428FAEAE54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396304668" sldId="323"/>
            <ac:spMk id="14" creationId="{3D3F77F1-93C6-3B43-6D05-A014653CC76A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k cId="3396304668" sldId="323"/>
            <ac:grpSpMk id="3" creationId="{DC125748-E24B-1D26-9C3A-1B5C519E03BD}"/>
          </ac:grpSpMkLst>
        </pc:grpChg>
        <pc:graphicFrameChg chg="mod">
          <ac:chgData name="Kevin Bouchard" userId="2fc9e66d-ba45-474f-8a9f-7086b34a7d26" providerId="ADAL" clId="{38F516D4-38B2-4E6B-9686-11D301491982}" dt="2024-01-18T16:27:07.838" v="4"/>
          <ac:graphicFrameMkLst>
            <pc:docMk/>
            <pc:sldMk cId="3396304668" sldId="323"/>
            <ac:graphicFrameMk id="8" creationId="{00000000-0000-0000-0000-000000000000}"/>
          </ac:graphicFrameMkLst>
        </pc:graphicFrame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5" creationId="{8BCAC1F3-E0FF-4A54-290B-F66F343BF209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396304668" sldId="323"/>
            <ac:picMk id="16" creationId="{FD767716-11BD-EDE0-CF4C-C6A77CFAA93C}"/>
          </ac:picMkLst>
        </pc:pic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908152841" sldId="32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2" creationId="{C4EF52CA-0C51-43C4-B587-EE884164679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3" creationId="{96BBD5E7-2C01-4741-A99E-B7B68155A2F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4" creationId="{03263201-895C-4E0C-83DF-231DD917855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908152841" sldId="324"/>
            <ac:spMk id="5" creationId="{69341273-5CEC-40C7-A1C8-48583F3E0EFE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6" creationId="{91DE6A23-EECC-4424-AC80-49F6841C2EF9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0" creationId="{04998ADC-C30C-4C9B-AE3B-F9618AC0F78D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1" creationId="{E0914741-7A2F-40C7-9217-CA1E6A5477A7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908152841" sldId="324"/>
            <ac:spMk id="12" creationId="{F203F4CA-70D3-49F3-9AA1-6E54B4682D51}"/>
          </ac:spMkLst>
        </pc:sp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8" creationId="{810E51EE-606F-46A6-A10B-08801BDC8DE6}"/>
          </ac:cxnSpMkLst>
        </pc:cxnChg>
        <pc:cxnChg chg="mod">
          <ac:chgData name="Kevin Bouchard" userId="2fc9e66d-ba45-474f-8a9f-7086b34a7d26" providerId="ADAL" clId="{38F516D4-38B2-4E6B-9686-11D301491982}" dt="2024-01-18T16:27:07.838" v="4"/>
          <ac:cxnSpMkLst>
            <pc:docMk/>
            <pc:sldMk cId="908152841" sldId="324"/>
            <ac:cxnSpMk id="14" creationId="{9A7AF439-D28D-49B3-AA75-79BA69D60FB7}"/>
          </ac:cxnSpMkLst>
        </pc:cxn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4162060158" sldId="32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62060158" sldId="325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62060158" sldId="325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62060158" sldId="325"/>
            <ac:picMk id="7" creationId="{00000000-0000-0000-0000-000000000000}"/>
          </ac:picMkLst>
        </pc:picChg>
      </pc:sldChg>
      <pc:sldChg chg="addSp delSp modSp mod ord modNotes">
        <pc:chgData name="Kevin Bouchard" userId="2fc9e66d-ba45-474f-8a9f-7086b34a7d26" providerId="ADAL" clId="{38F516D4-38B2-4E6B-9686-11D301491982}" dt="2024-01-19T23:19:39.099" v="11443" actId="1036"/>
        <pc:sldMkLst>
          <pc:docMk/>
          <pc:sldMk cId="3234242245" sldId="326"/>
        </pc:sldMkLst>
        <pc:spChg chg="del mod">
          <ac:chgData name="Kevin Bouchard" userId="2fc9e66d-ba45-474f-8a9f-7086b34a7d26" providerId="ADAL" clId="{38F516D4-38B2-4E6B-9686-11D301491982}" dt="2024-01-19T23:19:17.535" v="11437" actId="478"/>
          <ac:spMkLst>
            <pc:docMk/>
            <pc:sldMk cId="3234242245" sldId="326"/>
            <ac:spMk id="2" creationId="{0528AAE6-FCDC-9EC2-7A16-64327EE36A76}"/>
          </ac:spMkLst>
        </pc:spChg>
        <pc:spChg chg="mod">
          <ac:chgData name="Kevin Bouchard" userId="2fc9e66d-ba45-474f-8a9f-7086b34a7d26" providerId="ADAL" clId="{38F516D4-38B2-4E6B-9686-11D301491982}" dt="2024-01-19T23:19:39.099" v="11443" actId="1036"/>
          <ac:spMkLst>
            <pc:docMk/>
            <pc:sldMk cId="3234242245" sldId="326"/>
            <ac:spMk id="4" creationId="{60EBEB09-3095-FA95-454B-B6D5A8DA76AA}"/>
          </ac:spMkLst>
        </pc:spChg>
        <pc:spChg chg="add del mod">
          <ac:chgData name="Kevin Bouchard" userId="2fc9e66d-ba45-474f-8a9f-7086b34a7d26" providerId="ADAL" clId="{38F516D4-38B2-4E6B-9686-11D301491982}" dt="2024-01-19T23:18:48.789" v="11429" actId="478"/>
          <ac:spMkLst>
            <pc:docMk/>
            <pc:sldMk cId="3234242245" sldId="326"/>
            <ac:spMk id="5" creationId="{B374B3DE-517A-1AA2-30C2-9FC0B4757B4B}"/>
          </ac:spMkLst>
        </pc:spChg>
        <pc:spChg chg="del mod">
          <ac:chgData name="Kevin Bouchard" userId="2fc9e66d-ba45-474f-8a9f-7086b34a7d26" providerId="ADAL" clId="{38F516D4-38B2-4E6B-9686-11D301491982}" dt="2024-01-19T23:18:43.383" v="11428" actId="478"/>
          <ac:spMkLst>
            <pc:docMk/>
            <pc:sldMk cId="3234242245" sldId="326"/>
            <ac:spMk id="7" creationId="{8482A8C3-5E3A-886C-3E12-6DEBD1DE5375}"/>
          </ac:spMkLst>
        </pc:spChg>
        <pc:spChg chg="add del mod">
          <ac:chgData name="Kevin Bouchard" userId="2fc9e66d-ba45-474f-8a9f-7086b34a7d26" providerId="ADAL" clId="{38F516D4-38B2-4E6B-9686-11D301491982}" dt="2024-01-19T23:19:20.449" v="11438" actId="478"/>
          <ac:spMkLst>
            <pc:docMk/>
            <pc:sldMk cId="3234242245" sldId="326"/>
            <ac:spMk id="10" creationId="{D237D743-5E6F-0BAA-7DAF-2C9CADD2002A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7" creationId="{DDA03EE1-8894-7A26-CA63-A1FBF614DB93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8" creationId="{1A8D7FD1-3645-BBC6-E24D-5B3BD14AFB88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19" creationId="{821F6DD3-D3DC-D84D-5814-7645BCF99DD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3234242245" sldId="326"/>
            <ac:spMk id="20" creationId="{8F5A4F4A-DFE5-D6B5-75D9-48CA81770AAC}"/>
          </ac:spMkLst>
        </pc:spChg>
        <pc:grpChg chg="mod">
          <ac:chgData name="Kevin Bouchard" userId="2fc9e66d-ba45-474f-8a9f-7086b34a7d26" providerId="ADAL" clId="{38F516D4-38B2-4E6B-9686-11D301491982}" dt="2024-01-19T23:19:31.989" v="11439" actId="1076"/>
          <ac:grpSpMkLst>
            <pc:docMk/>
            <pc:sldMk cId="3234242245" sldId="326"/>
            <ac:grpSpMk id="16" creationId="{471C56C1-1307-3E58-E9D0-3F49BE2A9A19}"/>
          </ac:grpSpMkLst>
        </pc:grpChg>
        <pc:picChg chg="del mod">
          <ac:chgData name="Kevin Bouchard" userId="2fc9e66d-ba45-474f-8a9f-7086b34a7d26" providerId="ADAL" clId="{38F516D4-38B2-4E6B-9686-11D301491982}" dt="2024-01-19T23:18:43.383" v="11428" actId="478"/>
          <ac:picMkLst>
            <pc:docMk/>
            <pc:sldMk cId="3234242245" sldId="326"/>
            <ac:picMk id="6" creationId="{AF1DD42F-61B3-DDCA-EA68-EAA9FE8A27FE}"/>
          </ac:picMkLst>
        </pc:picChg>
        <pc:picChg chg="add mod">
          <ac:chgData name="Kevin Bouchard" userId="2fc9e66d-ba45-474f-8a9f-7086b34a7d26" providerId="ADAL" clId="{38F516D4-38B2-4E6B-9686-11D301491982}" dt="2024-01-19T23:19:31.989" v="11439" actId="1076"/>
          <ac:picMkLst>
            <pc:docMk/>
            <pc:sldMk cId="3234242245" sldId="326"/>
            <ac:picMk id="8" creationId="{49874011-831A-625E-90A3-BEAF7A792836}"/>
          </ac:picMkLst>
        </pc:picChg>
      </pc:sldChg>
      <pc:sldChg chg="modSp mod">
        <pc:chgData name="Kevin Bouchard" userId="2fc9e66d-ba45-474f-8a9f-7086b34a7d26" providerId="ADAL" clId="{38F516D4-38B2-4E6B-9686-11D301491982}" dt="2024-01-19T16:08:05.464" v="1956" actId="20577"/>
        <pc:sldMkLst>
          <pc:docMk/>
          <pc:sldMk cId="2013965743" sldId="327"/>
        </pc:sldMkLst>
        <pc:spChg chg="mod">
          <ac:chgData name="Kevin Bouchard" userId="2fc9e66d-ba45-474f-8a9f-7086b34a7d26" providerId="ADAL" clId="{38F516D4-38B2-4E6B-9686-11D301491982}" dt="2024-01-19T16:04:52.531" v="1660" actId="20577"/>
          <ac:spMkLst>
            <pc:docMk/>
            <pc:sldMk cId="2013965743" sldId="32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8:05.464" v="1956" actId="20577"/>
          <ac:spMkLst>
            <pc:docMk/>
            <pc:sldMk cId="2013965743" sldId="32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013965743" sldId="327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6:07:03.480" v="1816" actId="1076"/>
          <ac:spMkLst>
            <pc:docMk/>
            <pc:sldMk cId="2013965743" sldId="327"/>
            <ac:spMk id="8" creationId="{00000000-0000-0000-0000-000000000000}"/>
          </ac:spMkLst>
        </pc:spChg>
      </pc:sldChg>
      <pc:sldChg chg="modSp mod ord modAnim">
        <pc:chgData name="Kevin Bouchard" userId="2fc9e66d-ba45-474f-8a9f-7086b34a7d26" providerId="ADAL" clId="{38F516D4-38B2-4E6B-9686-11D301491982}" dt="2024-01-19T20:55:44.923" v="6590"/>
        <pc:sldMkLst>
          <pc:docMk/>
          <pc:sldMk cId="611513173" sldId="328"/>
        </pc:sldMkLst>
        <pc:spChg chg="mod">
          <ac:chgData name="Kevin Bouchard" userId="2fc9e66d-ba45-474f-8a9f-7086b34a7d26" providerId="ADAL" clId="{38F516D4-38B2-4E6B-9686-11D301491982}" dt="2024-01-19T20:53:24.037" v="6513" actId="6549"/>
          <ac:spMkLst>
            <pc:docMk/>
            <pc:sldMk cId="611513173" sldId="328"/>
            <ac:spMk id="2" creationId="{AE9A5185-6F37-60F2-3C92-992DE4532F20}"/>
          </ac:spMkLst>
        </pc:spChg>
        <pc:spChg chg="mod">
          <ac:chgData name="Kevin Bouchard" userId="2fc9e66d-ba45-474f-8a9f-7086b34a7d26" providerId="ADAL" clId="{38F516D4-38B2-4E6B-9686-11D301491982}" dt="2024-01-19T20:54:42.115" v="6564" actId="20577"/>
          <ac:spMkLst>
            <pc:docMk/>
            <pc:sldMk cId="611513173" sldId="328"/>
            <ac:spMk id="3" creationId="{6075897E-FB85-EAE5-6F00-49FCC418424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4" creationId="{3A01A3C5-29E9-2692-3576-0684006B5B6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11513173" sldId="328"/>
            <ac:spMk id="5" creationId="{87E5EECE-D4B0-40C1-65DB-A7DBF3541057}"/>
          </ac:spMkLst>
        </pc:spChg>
        <pc:spChg chg="mod">
          <ac:chgData name="Kevin Bouchard" userId="2fc9e66d-ba45-474f-8a9f-7086b34a7d26" providerId="ADAL" clId="{38F516D4-38B2-4E6B-9686-11D301491982}" dt="2024-01-19T20:53:45.588" v="6517" actId="1076"/>
          <ac:spMkLst>
            <pc:docMk/>
            <pc:sldMk cId="611513173" sldId="328"/>
            <ac:spMk id="6" creationId="{177DA5DC-FA7C-02C7-78D3-6E22B34453B2}"/>
          </ac:spMkLst>
        </pc:spChg>
        <pc:spChg chg="mod">
          <ac:chgData name="Kevin Bouchard" userId="2fc9e66d-ba45-474f-8a9f-7086b34a7d26" providerId="ADAL" clId="{38F516D4-38B2-4E6B-9686-11D301491982}" dt="2024-01-19T20:53:33.221" v="6514" actId="1076"/>
          <ac:spMkLst>
            <pc:docMk/>
            <pc:sldMk cId="611513173" sldId="328"/>
            <ac:spMk id="11" creationId="{C5EA5FFF-44BE-909A-6927-500641DDA4DC}"/>
          </ac:spMkLst>
        </pc:spChg>
        <pc:spChg chg="mod">
          <ac:chgData name="Kevin Bouchard" userId="2fc9e66d-ba45-474f-8a9f-7086b34a7d26" providerId="ADAL" clId="{38F516D4-38B2-4E6B-9686-11D301491982}" dt="2024-01-19T20:55:00.268" v="6588" actId="20577"/>
          <ac:spMkLst>
            <pc:docMk/>
            <pc:sldMk cId="611513173" sldId="328"/>
            <ac:spMk id="14" creationId="{44030609-8787-2352-C708-19BFD663F5FE}"/>
          </ac:spMkLst>
        </pc:spChg>
        <pc:cxnChg chg="mod">
          <ac:chgData name="Kevin Bouchard" userId="2fc9e66d-ba45-474f-8a9f-7086b34a7d26" providerId="ADAL" clId="{38F516D4-38B2-4E6B-9686-11D301491982}" dt="2024-01-19T20:54:09.594" v="6522" actId="14100"/>
          <ac:cxnSpMkLst>
            <pc:docMk/>
            <pc:sldMk cId="611513173" sldId="328"/>
            <ac:cxnSpMk id="8" creationId="{E98AB717-2C07-BE4D-1AEF-00EADF7395FB}"/>
          </ac:cxnSpMkLst>
        </pc:cxnChg>
        <pc:cxnChg chg="mod">
          <ac:chgData name="Kevin Bouchard" userId="2fc9e66d-ba45-474f-8a9f-7086b34a7d26" providerId="ADAL" clId="{38F516D4-38B2-4E6B-9686-11D301491982}" dt="2024-01-19T20:53:38.681" v="6515" actId="1076"/>
          <ac:cxnSpMkLst>
            <pc:docMk/>
            <pc:sldMk cId="611513173" sldId="328"/>
            <ac:cxnSpMk id="13" creationId="{9F8D9FFF-2E72-E6CC-FEA0-965DEAAEA8B2}"/>
          </ac:cxnSpMkLst>
        </pc:cxn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4233111943" sldId="33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233111943" sldId="330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7" creationId="{00000000-0000-0000-0000-000000000000}"/>
          </ac:picMkLst>
        </pc:pic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233111943" sldId="330"/>
            <ac:picMk id="8" creationId="{AEFF23E5-FEBD-7607-4F80-C681104DA52A}"/>
          </ac:picMkLst>
        </pc:picChg>
      </pc:sldChg>
      <pc:sldChg chg="addSp delSp modSp mod setBg">
        <pc:chgData name="Kevin Bouchard" userId="2fc9e66d-ba45-474f-8a9f-7086b34a7d26" providerId="ADAL" clId="{38F516D4-38B2-4E6B-9686-11D301491982}" dt="2024-01-19T21:32:05.234" v="8157" actId="20577"/>
        <pc:sldMkLst>
          <pc:docMk/>
          <pc:sldMk cId="779882390" sldId="331"/>
        </pc:sldMkLst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2" creationId="{6BAC4E6F-96A8-C8BE-46C8-089C35EBC9E8}"/>
          </ac:spMkLst>
        </pc:spChg>
        <pc:spChg chg="mod">
          <ac:chgData name="Kevin Bouchard" userId="2fc9e66d-ba45-474f-8a9f-7086b34a7d26" providerId="ADAL" clId="{38F516D4-38B2-4E6B-9686-11D301491982}" dt="2024-01-19T21:32:05.234" v="8157" actId="20577"/>
          <ac:spMkLst>
            <pc:docMk/>
            <pc:sldMk cId="779882390" sldId="331"/>
            <ac:spMk id="3" creationId="{790AA023-6E48-459A-8E4E-DDDD2CC38A5B}"/>
          </ac:spMkLst>
        </pc:spChg>
        <pc:spChg chg="mod">
          <ac:chgData name="Kevin Bouchard" userId="2fc9e66d-ba45-474f-8a9f-7086b34a7d26" providerId="ADAL" clId="{38F516D4-38B2-4E6B-9686-11D301491982}" dt="2024-01-19T21:31:19.184" v="8036" actId="26606"/>
          <ac:spMkLst>
            <pc:docMk/>
            <pc:sldMk cId="779882390" sldId="331"/>
            <ac:spMk id="4" creationId="{A2346C09-8C2E-7BA5-948B-7DABD21FFD80}"/>
          </ac:spMkLst>
        </pc:spChg>
        <pc:picChg chg="add del">
          <ac:chgData name="Kevin Bouchard" userId="2fc9e66d-ba45-474f-8a9f-7086b34a7d26" providerId="ADAL" clId="{38F516D4-38B2-4E6B-9686-11D301491982}" dt="2024-01-19T21:31:19.184" v="8036" actId="26606"/>
          <ac:picMkLst>
            <pc:docMk/>
            <pc:sldMk cId="779882390" sldId="331"/>
            <ac:picMk id="8" creationId="{CE211CFF-ED0D-3203-3619-7E726DB626AF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4198777966" sldId="332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2" creationId="{D6ADD441-6BD0-14B5-6184-3F4276D8F8DB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3" creationId="{14AB27B0-EF0D-56A1-5890-AF8337AA14C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4" creationId="{3FF52772-B218-4FCF-65D8-24A5796048CD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98777966" sldId="332"/>
            <ac:spMk id="5" creationId="{7C7B149A-56C9-8F16-D6C1-94EA9FAE97E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98777966" sldId="332"/>
            <ac:spMk id="6" creationId="{EFC61C95-05B9-B431-268F-EAC1D3EDD698}"/>
          </ac:spMkLst>
        </pc:sp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2745025184" sldId="33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745025184" sldId="333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2745025184" sldId="333"/>
            <ac:spMk id="7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745025184" sldId="333"/>
            <ac:picMk id="3076" creationId="{C8BF86C5-8B95-B1E3-98C6-8B765C043506}"/>
          </ac:picMkLst>
        </pc:picChg>
      </pc:sldChg>
      <pc:sldChg chg="modSp del mod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1671272694" sldId="33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4" creationId="{7007546D-FAC0-0739-EF5E-35739A3185C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5" creationId="{932E046B-F210-FD5C-4E35-CB29E1BD8232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6" creationId="{11F9EC9A-0B30-3C6D-7072-15FCFF89FE6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671272694" sldId="334"/>
            <ac:spMk id="7" creationId="{93033D25-9E32-C032-E2FA-D55105B45030}"/>
          </ac:spMkLst>
        </pc:sp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4179106312" sldId="33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4" creationId="{08E46332-E01C-39A4-AEBD-5A515D3C74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5" creationId="{B8D3A2AC-5D9A-781D-54D6-0067211A8EA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179106312" sldId="335"/>
            <ac:spMk id="6" creationId="{7A3F82B5-E0D9-89E0-4362-1E89F126C464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179106312" sldId="335"/>
            <ac:spMk id="7" creationId="{D8422CFC-8757-16DC-E9E6-884F0876CBFB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179106312" sldId="335"/>
            <ac:picMk id="8" creationId="{F60C9DBA-EDB8-C695-B3D9-737D19FC7266}"/>
          </ac:picMkLst>
        </pc:pic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2922794331" sldId="337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922794331" sldId="337"/>
            <ac:spMk id="5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2922794331" sldId="337"/>
            <ac:picMk id="10" creationId="{00000000-0000-0000-0000-000000000000}"/>
          </ac:picMkLst>
        </pc:pic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1747473812" sldId="33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47473812" sldId="338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1747473812" sldId="338"/>
            <ac:spMk id="8" creationId="{00000000-0000-0000-0000-000000000000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1747473812" sldId="338"/>
            <ac:picMk id="10" creationId="{00000000-0000-0000-0000-000000000000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1769651021" sldId="339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769651021" sldId="339"/>
            <ac:spMk id="5" creationId="{00000000-0000-0000-0000-000000000000}"/>
          </ac:spMkLst>
        </pc:sp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3109729360" sldId="340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2" creationId="{95EB231F-44AA-4FF7-9E0C-D0B0036DE14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3" creationId="{9EE15490-9C28-4030-AC5C-E81CA3C2A41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4" creationId="{87CD12E0-0287-4EFC-9932-0570D5115488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109729360" sldId="340"/>
            <ac:spMk id="5" creationId="{E586D925-103F-4410-AD47-3BFE9866C260}"/>
          </ac:spMkLst>
        </pc:sp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3555034280" sldId="341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2" creationId="{7FD67534-0AD0-23A8-C140-72A4CC542F2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3" creationId="{567B82E3-07ED-095B-ABB9-E95AA6D18919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4" creationId="{1409DC89-F9BC-ACCE-C30A-391AD7EE678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3555034280" sldId="341"/>
            <ac:spMk id="5" creationId="{FDCD04A9-BA6B-B26A-B169-54762CFB5377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3555034280" sldId="341"/>
            <ac:picMk id="1026" creationId="{1A35E302-9931-434A-6270-FFB5E9DB84A6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889196501" sldId="343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2" creationId="{2D8E0DEF-5F3C-4DC6-843B-86CEFEAB6553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3" creationId="{F6AB7E29-A9B1-4AB6-8DB0-37FA75F50C8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4" creationId="{FE1ED77D-9F2B-4DCF-A197-AF8F3A2AE43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889196501" sldId="343"/>
            <ac:spMk id="5" creationId="{1B8B386B-4585-459E-B506-F130188E817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889196501" sldId="343"/>
            <ac:picMk id="6" creationId="{FFDF7C69-8D8E-4C45-BFEA-2B660D3A7B38}"/>
          </ac:picMkLst>
        </pc:picChg>
      </pc:sldChg>
      <pc:sldChg chg="modSp del">
        <pc:chgData name="Kevin Bouchard" userId="2fc9e66d-ba45-474f-8a9f-7086b34a7d26" providerId="ADAL" clId="{38F516D4-38B2-4E6B-9686-11D301491982}" dt="2024-01-19T22:09:18.290" v="9974" actId="47"/>
        <pc:sldMkLst>
          <pc:docMk/>
          <pc:sldMk cId="465602355" sldId="344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2" creationId="{52785D2C-133B-4CB1-8507-E35796250ED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3" creationId="{DADCED5B-6FEA-40E0-AA08-B46E64C9A96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4" creationId="{C186170D-3882-4CB4-84F2-6D357BED064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65602355" sldId="344"/>
            <ac:spMk id="5" creationId="{C71FF1DE-DC66-421C-BAEF-51ACB0C30CA2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k cId="465602355" sldId="344"/>
            <ac:spMk id="8" creationId="{667E1569-85A7-4922-BBE5-0677264F6C6C}"/>
          </ac:spMkLst>
        </pc:spChg>
        <pc:picChg chg="mod">
          <ac:chgData name="Kevin Bouchard" userId="2fc9e66d-ba45-474f-8a9f-7086b34a7d26" providerId="ADAL" clId="{38F516D4-38B2-4E6B-9686-11D301491982}" dt="2024-01-18T16:27:07.838" v="4"/>
          <ac:picMkLst>
            <pc:docMk/>
            <pc:sldMk cId="465602355" sldId="344"/>
            <ac:picMk id="7" creationId="{70E410DA-DD35-41D5-B030-D71071D24711}"/>
          </ac:picMkLst>
        </pc:picChg>
      </pc:sldChg>
      <pc:sldChg chg="modSp del modNotes">
        <pc:chgData name="Kevin Bouchard" userId="2fc9e66d-ba45-474f-8a9f-7086b34a7d26" providerId="ADAL" clId="{38F516D4-38B2-4E6B-9686-11D301491982}" dt="2024-01-19T22:09:18.290" v="9974" actId="47"/>
        <pc:sldMkLst>
          <pc:docMk/>
          <pc:sldMk cId="15627539" sldId="345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2" creationId="{0E12E5D5-9A72-4894-8188-6B70A7738D54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3" creationId="{8C92BC69-D8C0-4553-B27D-50497C84E06A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4" creationId="{D03DB69F-50D7-444A-ADB4-3C1884F159B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15627539" sldId="345"/>
            <ac:spMk id="5" creationId="{16148798-8AB9-4E22-90D5-A0FC5F05E0EC}"/>
          </ac:spMkLst>
        </pc:spChg>
      </pc:sldChg>
      <pc:sldChg chg="modSp add del mod">
        <pc:chgData name="Kevin Bouchard" userId="2fc9e66d-ba45-474f-8a9f-7086b34a7d26" providerId="ADAL" clId="{38F516D4-38B2-4E6B-9686-11D301491982}" dt="2024-01-19T15:33:17.581" v="502"/>
        <pc:sldMkLst>
          <pc:docMk/>
          <pc:sldMk cId="661908061" sldId="346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661908061" sldId="346"/>
            <ac:spMk id="5" creationId="{00000000-0000-0000-0000-000000000000}"/>
          </ac:spMkLst>
        </pc:spChg>
      </pc:sldChg>
      <pc:sldChg chg="addSp delSp modSp add del mod setBg">
        <pc:chgData name="Kevin Bouchard" userId="2fc9e66d-ba45-474f-8a9f-7086b34a7d26" providerId="ADAL" clId="{38F516D4-38B2-4E6B-9686-11D301491982}" dt="2024-01-19T15:36:06.432" v="877" actId="207"/>
        <pc:sldMkLst>
          <pc:docMk/>
          <pc:sldMk cId="4047295315" sldId="347"/>
        </pc:sldMkLst>
        <pc:spChg chg="mod">
          <ac:chgData name="Kevin Bouchard" userId="2fc9e66d-ba45-474f-8a9f-7086b34a7d26" providerId="ADAL" clId="{38F516D4-38B2-4E6B-9686-11D301491982}" dt="2024-01-19T15:36:06.432" v="877" actId="207"/>
          <ac:spMkLst>
            <pc:docMk/>
            <pc:sldMk cId="4047295315" sldId="347"/>
            <ac:spMk id="2" creationId="{23874AAB-71EE-A571-A27F-CE2B7340AFF5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5" creationId="{0938E7D2-C59B-4163-2D18-0D84B090EEFE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4047295315" sldId="347"/>
            <ac:spMk id="7" creationId="{73A28628-3193-EA56-E557-136CE240E6CB}"/>
          </ac:spMkLst>
        </pc:spChg>
        <pc:spChg chg="mod">
          <ac:chgData name="Kevin Bouchard" userId="2fc9e66d-ba45-474f-8a9f-7086b34a7d26" providerId="ADAL" clId="{38F516D4-38B2-4E6B-9686-11D301491982}" dt="2024-01-19T15:34:45.287" v="606" actId="207"/>
          <ac:spMkLst>
            <pc:docMk/>
            <pc:sldMk cId="4047295315" sldId="347"/>
            <ac:spMk id="8" creationId="{02205336-96FB-E197-6F11-FBDBCB0ABF4A}"/>
          </ac:spMkLst>
        </pc:spChg>
        <pc:picChg chg="add mod">
          <ac:chgData name="Kevin Bouchard" userId="2fc9e66d-ba45-474f-8a9f-7086b34a7d26" providerId="ADAL" clId="{38F516D4-38B2-4E6B-9686-11D301491982}" dt="2024-01-19T15:33:17.855" v="504" actId="1076"/>
          <ac:picMkLst>
            <pc:docMk/>
            <pc:sldMk cId="4047295315" sldId="347"/>
            <ac:picMk id="6" creationId="{69A96D9E-91E6-331F-1117-8453962D62C5}"/>
          </ac:picMkLst>
        </pc:picChg>
        <pc:picChg chg="del">
          <ac:chgData name="Kevin Bouchard" userId="2fc9e66d-ba45-474f-8a9f-7086b34a7d26" providerId="ADAL" clId="{38F516D4-38B2-4E6B-9686-11D301491982}" dt="2024-01-19T15:28:18.060" v="230" actId="478"/>
          <ac:picMkLst>
            <pc:docMk/>
            <pc:sldMk cId="4047295315" sldId="347"/>
            <ac:picMk id="13" creationId="{E27E0380-3085-07B8-96B7-CAB35CCCE9AC}"/>
          </ac:picMkLst>
        </pc:picChg>
      </pc:sldChg>
      <pc:sldChg chg="modSp new del">
        <pc:chgData name="Kevin Bouchard" userId="2fc9e66d-ba45-474f-8a9f-7086b34a7d26" providerId="ADAL" clId="{38F516D4-38B2-4E6B-9686-11D301491982}" dt="2024-01-19T15:33:17.729" v="503" actId="680"/>
        <pc:sldMkLst>
          <pc:docMk/>
          <pc:sldMk cId="2157955959" sldId="348"/>
        </pc:sldMkLst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2" creationId="{A38E0546-E933-8FEE-782A-CAE7EADA9AE6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3" creationId="{319BF13C-9C6D-E756-3D2B-FF807821499F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4" creationId="{D7C6107A-A852-4A81-382E-D23135D5E997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5" creationId="{BB78C14A-1C3C-33C8-9A30-2AAF180A01F0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6" creationId="{151FE96D-836D-CC40-2CA5-110AC3FCD91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7" creationId="{D3C4233B-EF90-A948-608F-239F114E65EC}"/>
          </ac:spMkLst>
        </pc:spChg>
        <pc:spChg chg="mod">
          <ac:chgData name="Kevin Bouchard" userId="2fc9e66d-ba45-474f-8a9f-7086b34a7d26" providerId="ADAL" clId="{38F516D4-38B2-4E6B-9686-11D301491982}" dt="2024-01-19T15:33:17.581" v="502"/>
          <ac:spMkLst>
            <pc:docMk/>
            <pc:sldMk cId="2157955959" sldId="348"/>
            <ac:spMk id="8" creationId="{22E39BD0-E26D-78C1-7CD3-E3B4677BA936}"/>
          </ac:spMkLst>
        </pc:spChg>
      </pc:sldChg>
      <pc:sldChg chg="addSp delSp modSp new mod setBg setClrOvrMap">
        <pc:chgData name="Kevin Bouchard" userId="2fc9e66d-ba45-474f-8a9f-7086b34a7d26" providerId="ADAL" clId="{38F516D4-38B2-4E6B-9686-11D301491982}" dt="2024-01-19T21:35:47.018" v="8267" actId="27636"/>
        <pc:sldMkLst>
          <pc:docMk/>
          <pc:sldMk cId="2688121662" sldId="348"/>
        </pc:sldMkLst>
        <pc:spChg chg="mod">
          <ac:chgData name="Kevin Bouchard" userId="2fc9e66d-ba45-474f-8a9f-7086b34a7d26" providerId="ADAL" clId="{38F516D4-38B2-4E6B-9686-11D301491982}" dt="2024-01-19T21:32:30.455" v="8169" actId="20577"/>
          <ac:spMkLst>
            <pc:docMk/>
            <pc:sldMk cId="2688121662" sldId="348"/>
            <ac:spMk id="2" creationId="{5B170BD6-0C5D-AF6B-3EA5-7872141DD6C0}"/>
          </ac:spMkLst>
        </pc:spChg>
        <pc:spChg chg="mod">
          <ac:chgData name="Kevin Bouchard" userId="2fc9e66d-ba45-474f-8a9f-7086b34a7d26" providerId="ADAL" clId="{38F516D4-38B2-4E6B-9686-11D301491982}" dt="2024-01-19T21:35:47.018" v="8267" actId="27636"/>
          <ac:spMkLst>
            <pc:docMk/>
            <pc:sldMk cId="2688121662" sldId="348"/>
            <ac:spMk id="3" creationId="{CE481BBC-7B0E-6729-7469-8F5CE516AB19}"/>
          </ac:spMkLst>
        </pc:spChg>
        <pc:spChg chg="mod">
          <ac:chgData name="Kevin Bouchard" userId="2fc9e66d-ba45-474f-8a9f-7086b34a7d26" providerId="ADAL" clId="{38F516D4-38B2-4E6B-9686-11D301491982}" dt="2024-01-19T21:26:59.968" v="7601" actId="20577"/>
          <ac:spMkLst>
            <pc:docMk/>
            <pc:sldMk cId="2688121662" sldId="348"/>
            <ac:spMk id="4" creationId="{2CEE9758-8F7B-8849-A1DF-D9B6091692BA}"/>
          </ac:spMkLst>
        </pc:spChg>
        <pc:spChg chg="mo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5" creationId="{410E81EA-F5E5-230D-BE4F-29E269AC7F33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9" creationId="{E009DD9B-5EE2-4C0D-8B2B-351C8C102205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0" creationId="{E720DB99-7745-4E75-9D96-AAB6D55C531E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2" creationId="{2A0E4E09-FC02-4ADC-951A-3FFA90B6FE39}"/>
          </ac:spMkLst>
        </pc:spChg>
        <pc:spChg chg="add del">
          <ac:chgData name="Kevin Bouchard" userId="2fc9e66d-ba45-474f-8a9f-7086b34a7d26" providerId="ADAL" clId="{38F516D4-38B2-4E6B-9686-11D301491982}" dt="2024-01-19T21:24:17.037" v="7497" actId="26606"/>
          <ac:spMkLst>
            <pc:docMk/>
            <pc:sldMk cId="2688121662" sldId="348"/>
            <ac:spMk id="14" creationId="{9453FF84-60C1-4EA8-B49B-1B8C2D0C589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6" creationId="{D68803C4-E159-4360-B7BB-74205C8F782D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18" creationId="{504B0465-3B07-49BF-BEA7-D81476246293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19" creationId="{D8AFD15B-CF29-4306-884F-47675092F91F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0" creationId="{49B7FFA5-14CB-4A4F-9BCC-CA3AA5D9D276}"/>
          </ac:spMkLst>
        </pc:spChg>
        <pc:spChg chg="add del">
          <ac:chgData name="Kevin Bouchard" userId="2fc9e66d-ba45-474f-8a9f-7086b34a7d26" providerId="ADAL" clId="{38F516D4-38B2-4E6B-9686-11D301491982}" dt="2024-01-19T21:24:15.083" v="7494" actId="26606"/>
          <ac:spMkLst>
            <pc:docMk/>
            <pc:sldMk cId="2688121662" sldId="348"/>
            <ac:spMk id="21" creationId="{96349AB3-1BD3-41E1-8979-1DBDCB5CDCF9}"/>
          </ac:spMkLst>
        </pc:spChg>
        <pc:spChg chg="add">
          <ac:chgData name="Kevin Bouchard" userId="2fc9e66d-ba45-474f-8a9f-7086b34a7d26" providerId="ADAL" clId="{38F516D4-38B2-4E6B-9686-11D301491982}" dt="2024-01-19T21:24:21.682" v="7498" actId="26606"/>
          <ac:spMkLst>
            <pc:docMk/>
            <pc:sldMk cId="2688121662" sldId="348"/>
            <ac:spMk id="22" creationId="{04E48745-7512-4EC2-9E20-9092D12150CA}"/>
          </ac:spMkLst>
        </pc:spChg>
        <pc:grpChg chg="add del">
          <ac:chgData name="Kevin Bouchard" userId="2fc9e66d-ba45-474f-8a9f-7086b34a7d26" providerId="ADAL" clId="{38F516D4-38B2-4E6B-9686-11D301491982}" dt="2024-01-19T21:24:15.083" v="7494" actId="26606"/>
          <ac:grpSpMkLst>
            <pc:docMk/>
            <pc:sldMk cId="2688121662" sldId="348"/>
            <ac:grpSpMk id="23" creationId="{54CA915D-BDF0-41F8-B00E-FB186EFF7BD6}"/>
          </ac:grpSpMkLst>
        </pc:grpChg>
        <pc:picChg chg="add del mod ord modCrop">
          <ac:chgData name="Kevin Bouchard" userId="2fc9e66d-ba45-474f-8a9f-7086b34a7d26" providerId="ADAL" clId="{38F516D4-38B2-4E6B-9686-11D301491982}" dt="2024-01-19T21:35:24.394" v="8263" actId="478"/>
          <ac:picMkLst>
            <pc:docMk/>
            <pc:sldMk cId="2688121662" sldId="348"/>
            <ac:picMk id="7" creationId="{BD2969BB-E4E0-2695-2363-FDC721F54A64}"/>
          </ac:picMkLst>
        </pc:picChg>
        <pc:picChg chg="add mod">
          <ac:chgData name="Kevin Bouchard" userId="2fc9e66d-ba45-474f-8a9f-7086b34a7d26" providerId="ADAL" clId="{38F516D4-38B2-4E6B-9686-11D301491982}" dt="2024-01-19T21:35:40.331" v="8265" actId="1076"/>
          <ac:picMkLst>
            <pc:docMk/>
            <pc:sldMk cId="2688121662" sldId="348"/>
            <ac:picMk id="11" creationId="{551BA76C-3ECB-5BAC-1B6B-FFEAF66EA66B}"/>
          </ac:picMkLst>
        </pc:picChg>
      </pc:sldChg>
      <pc:sldChg chg="modSp new mod">
        <pc:chgData name="Kevin Bouchard" userId="2fc9e66d-ba45-474f-8a9f-7086b34a7d26" providerId="ADAL" clId="{38F516D4-38B2-4E6B-9686-11D301491982}" dt="2024-01-19T21:52:20.104" v="9171" actId="20577"/>
        <pc:sldMkLst>
          <pc:docMk/>
          <pc:sldMk cId="1680124170" sldId="349"/>
        </pc:sldMkLst>
        <pc:spChg chg="mod">
          <ac:chgData name="Kevin Bouchard" userId="2fc9e66d-ba45-474f-8a9f-7086b34a7d26" providerId="ADAL" clId="{38F516D4-38B2-4E6B-9686-11D301491982}" dt="2024-01-19T21:38:55.104" v="8435" actId="20577"/>
          <ac:spMkLst>
            <pc:docMk/>
            <pc:sldMk cId="1680124170" sldId="349"/>
            <ac:spMk id="2" creationId="{791B32DD-FEBF-FC4E-DCD0-9D766F88C087}"/>
          </ac:spMkLst>
        </pc:spChg>
        <pc:spChg chg="mod">
          <ac:chgData name="Kevin Bouchard" userId="2fc9e66d-ba45-474f-8a9f-7086b34a7d26" providerId="ADAL" clId="{38F516D4-38B2-4E6B-9686-11D301491982}" dt="2024-01-19T21:52:20.104" v="9171" actId="20577"/>
          <ac:spMkLst>
            <pc:docMk/>
            <pc:sldMk cId="1680124170" sldId="349"/>
            <ac:spMk id="3" creationId="{E86A10DD-4DF4-9560-40DF-ED342F280951}"/>
          </ac:spMkLst>
        </pc:spChg>
      </pc:sldChg>
      <pc:sldChg chg="modSp new mod">
        <pc:chgData name="Kevin Bouchard" userId="2fc9e66d-ba45-474f-8a9f-7086b34a7d26" providerId="ADAL" clId="{38F516D4-38B2-4E6B-9686-11D301491982}" dt="2024-01-19T21:55:39.673" v="9476" actId="20577"/>
        <pc:sldMkLst>
          <pc:docMk/>
          <pc:sldMk cId="3957256487" sldId="350"/>
        </pc:sldMkLst>
        <pc:spChg chg="mod">
          <ac:chgData name="Kevin Bouchard" userId="2fc9e66d-ba45-474f-8a9f-7086b34a7d26" providerId="ADAL" clId="{38F516D4-38B2-4E6B-9686-11D301491982}" dt="2024-01-19T21:44:31.014" v="8965" actId="20577"/>
          <ac:spMkLst>
            <pc:docMk/>
            <pc:sldMk cId="3957256487" sldId="350"/>
            <ac:spMk id="2" creationId="{066EB228-DF65-76DD-2E3E-784957A5E9D9}"/>
          </ac:spMkLst>
        </pc:spChg>
        <pc:spChg chg="mod">
          <ac:chgData name="Kevin Bouchard" userId="2fc9e66d-ba45-474f-8a9f-7086b34a7d26" providerId="ADAL" clId="{38F516D4-38B2-4E6B-9686-11D301491982}" dt="2024-01-19T21:55:39.673" v="9476" actId="20577"/>
          <ac:spMkLst>
            <pc:docMk/>
            <pc:sldMk cId="3957256487" sldId="350"/>
            <ac:spMk id="3" creationId="{BF171C00-7B3B-F645-71AD-CAB0BB13D7B5}"/>
          </ac:spMkLst>
        </pc:spChg>
      </pc:sldChg>
      <pc:sldChg chg="add">
        <pc:chgData name="Kevin Bouchard" userId="2fc9e66d-ba45-474f-8a9f-7086b34a7d26" providerId="ADAL" clId="{38F516D4-38B2-4E6B-9686-11D301491982}" dt="2024-01-19T22:07:34.203" v="9972"/>
        <pc:sldMkLst>
          <pc:docMk/>
          <pc:sldMk cId="191054620" sldId="351"/>
        </pc:sldMkLst>
      </pc:sldChg>
      <pc:sldChg chg="new">
        <pc:chgData name="Kevin Bouchard" userId="2fc9e66d-ba45-474f-8a9f-7086b34a7d26" providerId="ADAL" clId="{38F516D4-38B2-4E6B-9686-11D301491982}" dt="2024-01-21T19:15:51.760" v="11450" actId="680"/>
        <pc:sldMkLst>
          <pc:docMk/>
          <pc:sldMk cId="2411214379" sldId="352"/>
        </pc:sldMkLst>
      </pc:sldChg>
      <pc:sldMasterChg chg="modSp modSldLayout">
        <pc:chgData name="Kevin Bouchard" userId="2fc9e66d-ba45-474f-8a9f-7086b34a7d26" providerId="ADAL" clId="{38F516D4-38B2-4E6B-9686-11D301491982}" dt="2024-01-18T16:27:07.838" v="4"/>
        <pc:sldMasterMkLst>
          <pc:docMk/>
          <pc:sldMasterMk cId="159949412" sldId="2147483780"/>
        </pc:sldMasterMkLst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2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3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4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5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6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8" creationId="{00000000-0000-0000-0000-000000000000}"/>
          </ac:spMkLst>
        </pc:spChg>
        <pc:spChg chg="mod">
          <ac:chgData name="Kevin Bouchard" userId="2fc9e66d-ba45-474f-8a9f-7086b34a7d26" providerId="ADAL" clId="{38F516D4-38B2-4E6B-9686-11D301491982}" dt="2024-01-18T16:27:07.838" v="4"/>
          <ac:spMkLst>
            <pc:docMk/>
            <pc:sldMasterMk cId="159949412" sldId="2147483780"/>
            <ac:spMk id="9" creationId="{00000000-0000-0000-0000-000000000000}"/>
          </ac:spMkLst>
        </pc:spChg>
        <pc:grpChg chg="mod">
          <ac:chgData name="Kevin Bouchard" userId="2fc9e66d-ba45-474f-8a9f-7086b34a7d26" providerId="ADAL" clId="{38F516D4-38B2-4E6B-9686-11D301491982}" dt="2024-01-18T16:27:07.838" v="4"/>
          <ac:grpSpMkLst>
            <pc:docMk/>
            <pc:sldMasterMk cId="159949412" sldId="2147483780"/>
            <ac:grpSpMk id="12" creationId="{00000000-0000-0000-0000-000000000000}"/>
          </ac:grpSpMkLst>
        </pc:grp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94483118" sldId="214748378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94483118" sldId="2147483781"/>
              <ac:spMk id="12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894483118" sldId="2147483781"/>
              <ac:grpSpMk id="10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496701839" sldId="2147483783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6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7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9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496701839" sldId="2147483783"/>
              <ac:spMk id="10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2496701839" sldId="2147483783"/>
              <ac:grpSpMk id="8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203752134" sldId="2147483784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203752134" sldId="2147483784"/>
              <ac:spMk id="4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2608766335" sldId="2147483785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5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2608766335" sldId="2147483785"/>
              <ac:spMk id="6" creationId="{00000000-0000-0000-0000-000000000000}"/>
            </ac:spMkLst>
          </pc:s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3282916228" sldId="2147483788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8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3282916228" sldId="2147483788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3282916228" sldId="2147483788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4206183302" sldId="2147483789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4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1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3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4206183302" sldId="2147483789"/>
              <ac:spMk id="14" creationId="{00000000-0000-0000-0000-000000000000}"/>
            </ac:spMkLst>
          </pc:spChg>
          <pc:grpChg chg="mod">
            <ac:chgData name="Kevin Bouchard" userId="2fc9e66d-ba45-474f-8a9f-7086b34a7d26" providerId="ADAL" clId="{38F516D4-38B2-4E6B-9686-11D301491982}" dt="2024-01-18T16:27:07.838" v="4"/>
            <ac:grpSpMkLst>
              <pc:docMk/>
              <pc:sldMasterMk cId="159949412" sldId="2147483780"/>
              <pc:sldLayoutMk cId="4206183302" sldId="2147483789"/>
              <ac:grpSpMk id="12" creationId="{00000000-0000-0000-0000-000000000000}"/>
            </ac:grpSpMkLst>
          </pc:grpChg>
        </pc:sldLayoutChg>
        <pc:sldLayoutChg chg="modSp">
          <pc:chgData name="Kevin Bouchard" userId="2fc9e66d-ba45-474f-8a9f-7086b34a7d26" providerId="ADAL" clId="{38F516D4-38B2-4E6B-9686-11D301491982}" dt="2024-01-18T16:27:07.838" v="4"/>
          <pc:sldLayoutMkLst>
            <pc:docMk/>
            <pc:sldMasterMk cId="159949412" sldId="2147483780"/>
            <pc:sldLayoutMk cId="82966292" sldId="2147483791"/>
          </pc:sldLayoutMkLst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2" creationId="{00000000-0000-0000-0000-000000000000}"/>
            </ac:spMkLst>
          </pc:spChg>
          <pc:spChg chg="mod">
            <ac:chgData name="Kevin Bouchard" userId="2fc9e66d-ba45-474f-8a9f-7086b34a7d26" providerId="ADAL" clId="{38F516D4-38B2-4E6B-9686-11D301491982}" dt="2024-01-18T16:27:07.838" v="4"/>
            <ac:spMkLst>
              <pc:docMk/>
              <pc:sldMasterMk cId="159949412" sldId="2147483780"/>
              <pc:sldLayoutMk cId="82966292" sldId="2147483791"/>
              <ac:spMk id="3" creationId="{00000000-0000-0000-0000-000000000000}"/>
            </ac:spMkLst>
          </pc:spChg>
        </pc:sldLayoutChg>
      </pc:sldMasterChg>
    </pc:docChg>
  </pc:docChgLst>
  <pc:docChgLst>
    <pc:chgData name="Kevin Bouchard" userId="2fc9e66d-ba45-474f-8a9f-7086b34a7d26" providerId="ADAL" clId="{4B1675E9-48C5-4FEF-9E74-2D0A96FE7342}"/>
    <pc:docChg chg="modSld">
      <pc:chgData name="Kevin Bouchard" userId="2fc9e66d-ba45-474f-8a9f-7086b34a7d26" providerId="ADAL" clId="{4B1675E9-48C5-4FEF-9E74-2D0A96FE7342}" dt="2024-02-01T03:43:41.574" v="0" actId="20577"/>
      <pc:docMkLst>
        <pc:docMk/>
      </pc:docMkLst>
      <pc:sldChg chg="modSp mod">
        <pc:chgData name="Kevin Bouchard" userId="2fc9e66d-ba45-474f-8a9f-7086b34a7d26" providerId="ADAL" clId="{4B1675E9-48C5-4FEF-9E74-2D0A96FE7342}" dt="2024-02-01T03:43:41.574" v="0" actId="20577"/>
        <pc:sldMkLst>
          <pc:docMk/>
          <pc:sldMk cId="4047295315" sldId="347"/>
        </pc:sldMkLst>
        <pc:spChg chg="mod">
          <ac:chgData name="Kevin Bouchard" userId="2fc9e66d-ba45-474f-8a9f-7086b34a7d26" providerId="ADAL" clId="{4B1675E9-48C5-4FEF-9E74-2D0A96FE7342}" dt="2024-02-01T03:43:41.574" v="0" actId="20577"/>
          <ac:spMkLst>
            <pc:docMk/>
            <pc:sldMk cId="4047295315" sldId="347"/>
            <ac:spMk id="2" creationId="{23874AAB-71EE-A571-A27F-CE2B7340AFF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6F320B-1789-46EA-8EE9-E625E969702D}" type="datetimeFigureOut">
              <a:rPr lang="fr-FR" smtClean="0"/>
              <a:t>31/01/2024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A81695-97AA-4E63-A146-BD82C8637C94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096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4454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Les différentes implémentations de SVM dans </a:t>
            </a:r>
            <a:r>
              <a:rPr lang="fr-CA" dirty="0" err="1"/>
              <a:t>Scikit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0811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Nos modèles étaient tous </a:t>
            </a:r>
            <a:r>
              <a:rPr lang="fr-CA" dirty="0" err="1"/>
              <a:t>linéraires</a:t>
            </a:r>
            <a:r>
              <a:rPr lang="fr-CA" baseline="0" dirty="0"/>
              <a:t> (Percept, </a:t>
            </a:r>
            <a:r>
              <a:rPr lang="fr-CA" baseline="0" dirty="0" err="1"/>
              <a:t>Adaline</a:t>
            </a:r>
            <a:r>
              <a:rPr lang="fr-CA" baseline="0" dirty="0"/>
              <a:t>, </a:t>
            </a:r>
            <a:r>
              <a:rPr lang="fr-CA" baseline="0" dirty="0" err="1"/>
              <a:t>Logistic</a:t>
            </a:r>
            <a:r>
              <a:rPr lang="fr-CA" baseline="0" dirty="0"/>
              <a:t> Reg)</a:t>
            </a:r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88380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4367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9153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3074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Peut-être considéré comme une extension du perceptron</a:t>
            </a:r>
          </a:p>
          <a:p>
            <a:r>
              <a:rPr lang="fr-CA" dirty="0"/>
              <a:t>Très puissant et populaire</a:t>
            </a:r>
          </a:p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266770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0548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A" dirty="0"/>
              <a:t>Pourquoi SVM dans ce cas???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08000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</p:spTree>
    <p:extLst>
      <p:ext uri="{BB962C8B-B14F-4D97-AF65-F5344CB8AC3E}">
        <p14:creationId xmlns:p14="http://schemas.microsoft.com/office/powerpoint/2010/main" val="19669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042591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3756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Tell them we can actually use the Kernel trick in many algorithms (including Perceptron and Logistic)</a:t>
            </a:r>
          </a:p>
          <a:p>
            <a:r>
              <a:rPr lang="en-CA" dirty="0"/>
              <a:t>Start performing poorly with big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A81695-97AA-4E63-A146-BD82C8637C94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2767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8886571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43940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0871301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295737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fr-FR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5443241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70405362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7157607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145847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768513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5587880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9361896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C776738-1542-4D87-9AF1-62A5F5419DC6}" type="datetime1">
              <a:rPr lang="fr-FR" smtClean="0"/>
              <a:t>31/01/2024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22602D6-36C8-4247-8F95-FE9D8C4F108F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5947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stable/auto_examples/svm/plot_svm_nonlinear.html#sphx-glr-auto-examples-svm-plot-svm-nonlinear-py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8.png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CA" sz="6600" noProof="0" dirty="0"/>
              <a:t>Machine Learning for data science and business intelligence – 8IAR403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rgbClr val="D34817">
                  <a:lumMod val="75000"/>
                </a:srgbClr>
              </a:buClr>
              <a:defRPr/>
            </a:pPr>
            <a:r>
              <a:rPr lang="en-CA" sz="1900" noProof="0">
                <a:solidFill>
                  <a:prstClr val="black"/>
                </a:solidFill>
                <a:latin typeface="Rockwell" panose="02060603020205020403"/>
              </a:rPr>
              <a:t>By </a:t>
            </a:r>
            <a:r>
              <a:rPr lang="en-CA" sz="1900" noProof="0" dirty="0">
                <a:solidFill>
                  <a:prstClr val="black"/>
                </a:solidFill>
                <a:latin typeface="Rockwell" panose="02060603020205020403"/>
              </a:rPr>
              <a:t>Kévin Bouchard Ph.D.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Professor in artificial intelligence &amp; machine learning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Laboratoire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d'Intelligence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Ambiante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pour la reconnaissance </a:t>
            </a:r>
            <a:r>
              <a:rPr lang="en-CA" sz="1300" noProof="0" dirty="0" err="1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d'activités</a:t>
            </a: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 (LIARA)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Université du Québec à Chicoutimi</a:t>
            </a:r>
          </a:p>
          <a:p>
            <a:pPr>
              <a:lnSpc>
                <a:spcPct val="120000"/>
              </a:lnSpc>
              <a:spcBef>
                <a:spcPts val="0"/>
              </a:spcBef>
              <a:buClr>
                <a:srgbClr val="D34817">
                  <a:lumMod val="75000"/>
                </a:srgbClr>
              </a:buClr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  <a:defRPr/>
            </a:pPr>
            <a:r>
              <a:rPr lang="en-CA" sz="1300" noProof="0" dirty="0">
                <a:solidFill>
                  <a:srgbClr val="000000"/>
                </a:solidFill>
                <a:latin typeface="Verdana" panose="020B0604030504040204" pitchFamily="34" charset="0"/>
                <a:ea typeface="Times New Roman" panose="02020603050405020304" pitchFamily="18" charset="0"/>
                <a:cs typeface="Courier New" panose="02070309020205020404" pitchFamily="49" charset="0"/>
              </a:rPr>
              <a:t>www.Kevin-Bouchard.ca</a:t>
            </a: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19080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170BD6-0C5D-AF6B-3EA5-7872141DD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CA" dirty="0"/>
              <a:t>Ok, but Why non-linearity?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481BBC-7B0E-6729-7469-8F5CE516A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0" y="2320412"/>
            <a:ext cx="5733287" cy="4172463"/>
          </a:xfrm>
        </p:spPr>
        <p:txBody>
          <a:bodyPr anchor="t">
            <a:normAutofit lnSpcReduction="10000"/>
          </a:bodyPr>
          <a:lstStyle/>
          <a:p>
            <a:r>
              <a:rPr lang="en-CA" dirty="0"/>
              <a:t>We saw that some problem simply cannot be solved using linear models</a:t>
            </a:r>
          </a:p>
          <a:p>
            <a:r>
              <a:rPr lang="en-CA" dirty="0"/>
              <a:t>Indeed, </a:t>
            </a:r>
            <a:r>
              <a:rPr lang="en-US" dirty="0"/>
              <a:t>real-world data is rarely linear, and more interesting problems for ML aren’t</a:t>
            </a:r>
          </a:p>
          <a:p>
            <a:r>
              <a:rPr lang="en-US" dirty="0"/>
              <a:t>For example, the relationship between age and income, could plateau or even decrease after a certain age</a:t>
            </a:r>
          </a:p>
          <a:p>
            <a:endParaRPr lang="en-US" dirty="0"/>
          </a:p>
          <a:p>
            <a:r>
              <a:rPr lang="en-US" dirty="0"/>
              <a:t>Hence, non-linear model can better capture the complexity and interaction between features</a:t>
            </a:r>
          </a:p>
          <a:p>
            <a:r>
              <a:rPr lang="en-US" dirty="0"/>
              <a:t>It is also more flexible in modeling various types of data distributions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EE9758-8F7B-8849-A1DF-D9B609169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84504" y="6492875"/>
            <a:ext cx="6327648" cy="365125"/>
          </a:xfrm>
        </p:spPr>
        <p:txBody>
          <a:bodyPr>
            <a:normAutofit/>
          </a:bodyPr>
          <a:lstStyle/>
          <a:p>
            <a:r>
              <a:rPr lang="fr-FR" dirty="0"/>
              <a:t>*AI </a:t>
            </a:r>
            <a:r>
              <a:rPr lang="fr-FR" dirty="0" err="1"/>
              <a:t>generated</a:t>
            </a:r>
            <a:r>
              <a:rPr lang="fr-FR" dirty="0"/>
              <a:t> chart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5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0E81EA-F5E5-230D-BE4F-29E269AC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10</a:t>
            </a:fld>
            <a:endParaRPr lang="fr-FR"/>
          </a:p>
        </p:txBody>
      </p:sp>
      <p:pic>
        <p:nvPicPr>
          <p:cNvPr id="11" name="Picture 10" descr="A graph of people walking up to the top of a graph&#10;&#10;Description automatically generated">
            <a:extLst>
              <a:ext uri="{FF2B5EF4-FFF2-40B4-BE49-F238E27FC236}">
                <a16:creationId xmlns:a16="http://schemas.microsoft.com/office/drawing/2014/main" id="{551BA76C-3ECB-5BAC-1B6B-FFEAF66EA6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948" y="2269280"/>
            <a:ext cx="4073652" cy="407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12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Non-Linear SVM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Let us use this non-linearly separable problem</a:t>
            </a:r>
          </a:p>
          <a:p>
            <a:endParaRPr lang="en-CA" dirty="0"/>
          </a:p>
          <a:p>
            <a:endParaRPr lang="en-CA" noProof="0" dirty="0"/>
          </a:p>
          <a:p>
            <a:endParaRPr lang="en-CA" dirty="0"/>
          </a:p>
          <a:p>
            <a:endParaRPr lang="en-CA" noProof="0" dirty="0"/>
          </a:p>
          <a:p>
            <a:endParaRPr lang="en-CA" dirty="0"/>
          </a:p>
          <a:p>
            <a:endParaRPr lang="en-CA" noProof="0" dirty="0"/>
          </a:p>
          <a:p>
            <a:r>
              <a:rPr lang="en-CA" dirty="0"/>
              <a:t>But how does RBF find out good</a:t>
            </a:r>
            <a:br>
              <a:rPr lang="en-CA" dirty="0"/>
            </a:br>
            <a:r>
              <a:rPr lang="en-CA" dirty="0"/>
              <a:t>features to project in higher</a:t>
            </a:r>
            <a:br>
              <a:rPr lang="en-CA" dirty="0"/>
            </a:br>
            <a:r>
              <a:rPr lang="en-CA" dirty="0"/>
              <a:t>dimension?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088136" y="6272784"/>
            <a:ext cx="8965400" cy="365125"/>
          </a:xfrm>
        </p:spPr>
        <p:txBody>
          <a:bodyPr/>
          <a:lstStyle/>
          <a:p>
            <a:r>
              <a:rPr lang="fr-FR" dirty="0">
                <a:hlinkClick r:id="rId3"/>
              </a:rPr>
              <a:t>https://scikit-learn.org/stable/auto_examples/svm/plot_svm_nonlinear.html#sphx-glr-auto-examples-svm-plot-svm-nonlinear-py</a:t>
            </a:r>
            <a:endParaRPr lang="fr-FR" dirty="0"/>
          </a:p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11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2741" y="2490651"/>
            <a:ext cx="3349503" cy="222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3158" y="2490651"/>
            <a:ext cx="3411568" cy="2229395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5622244" y="4794434"/>
            <a:ext cx="5329426" cy="1274195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/>
            <a:r>
              <a:rPr lang="en-US" altLang="en-US" dirty="0" err="1"/>
              <a:t>svm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dirty="0"/>
              <a:t>SVC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/>
              <a:t>kernel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dirty="0" err="1">
                <a:solidFill>
                  <a:srgbClr val="BA2121"/>
                </a:solidFill>
                <a:latin typeface="Courier New" panose="02070309020205020404" pitchFamily="49" charset="0"/>
              </a:rPr>
              <a:t>rbf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</a:rPr>
              <a:t>'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/>
              <a:t>random_state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</a:rPr>
              <a:t>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/>
              <a:t>gamma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</a:rPr>
              <a:t>0.10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/>
              <a:t>C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666666"/>
                </a:solidFill>
                <a:latin typeface="Courier New" panose="02070309020205020404" pitchFamily="49" charset="0"/>
              </a:rPr>
              <a:t>10.0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) </a:t>
            </a:r>
            <a:b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</a:br>
            <a:r>
              <a:rPr lang="en-US" altLang="en-US" dirty="0" err="1"/>
              <a:t>svm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fit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/>
              <a:t>X_xor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/>
              <a:t>y_xor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) </a:t>
            </a:r>
            <a:b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</a:br>
            <a:r>
              <a:rPr lang="en-US" altLang="en-US" dirty="0" err="1"/>
              <a:t>plot_decision_regions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/>
              <a:t>X_xor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 err="1"/>
              <a:t>y_xor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, </a:t>
            </a:r>
            <a:r>
              <a:rPr lang="en-US" altLang="en-US" dirty="0"/>
              <a:t>classifier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 err="1"/>
              <a:t>svm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) </a:t>
            </a:r>
          </a:p>
          <a:p>
            <a:pPr defTabSz="914400"/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legend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dirty="0" err="1"/>
              <a:t>loc</a:t>
            </a:r>
            <a:r>
              <a:rPr lang="en-US" altLang="en-US" dirty="0">
                <a:solidFill>
                  <a:srgbClr val="666666"/>
                </a:solidFill>
              </a:rPr>
              <a:t>=</a:t>
            </a:r>
            <a:r>
              <a:rPr lang="en-US" altLang="en-US" dirty="0">
                <a:solidFill>
                  <a:srgbClr val="BA2121"/>
                </a:solidFill>
                <a:latin typeface="Courier New" panose="02070309020205020404" pitchFamily="49" charset="0"/>
              </a:rPr>
              <a:t>'upper left'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) </a:t>
            </a:r>
          </a:p>
          <a:p>
            <a:pPr defTabSz="914400"/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tight_layout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()</a:t>
            </a:r>
          </a:p>
          <a:p>
            <a:pPr defTabSz="914400"/>
            <a:r>
              <a:rPr lang="en-US" altLang="en-US" dirty="0" err="1"/>
              <a:t>plt</a:t>
            </a:r>
            <a:r>
              <a:rPr lang="en-US" altLang="en-US" dirty="0" err="1">
                <a:solidFill>
                  <a:srgbClr val="666666"/>
                </a:solidFill>
              </a:rPr>
              <a:t>.</a:t>
            </a:r>
            <a:r>
              <a:rPr lang="en-US" altLang="en-US" dirty="0" err="1"/>
              <a:t>show</a:t>
            </a:r>
            <a:r>
              <a:rPr lang="en-US" altLang="en-US" dirty="0">
                <a:solidFill>
                  <a:srgbClr val="333333"/>
                </a:solidFill>
                <a:latin typeface="Courier New" panose="02070309020205020404" pitchFamily="49" charset="0"/>
              </a:rPr>
              <a:t>()</a:t>
            </a:r>
            <a:r>
              <a:rPr lang="en-US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7996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3C37-34C0-EBD1-6103-E2167F95C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Radial function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C802-817B-616C-74FA-704DC85FFB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RBF kernel allows for the data to be projected into a higher-dimensional space without having to compute the coordinates of the data in that space, unlike polynomial kernels which explicitly compute the coordinates in the higher-dimensional space</a:t>
                </a:r>
              </a:p>
              <a:p>
                <a:r>
                  <a:rPr lang="en-US" dirty="0"/>
                  <a:t>RBF is the function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𝐾</m:t>
                    </m:r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fr-CA" b="0" i="0" smtClean="0">
                        <a:latin typeface="Cambria Math" panose="02040503050406030204" pitchFamily="18" charset="0"/>
                      </a:rPr>
                      <m:t>exp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⁡(−</m:t>
                    </m:r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γ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d>
                      </m:e>
                      <m:sup>
                        <m:r>
                          <a:rPr lang="fr-CA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A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γ</m:t>
                    </m:r>
                    <m:r>
                      <a:rPr lang="fr-CA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fr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CA" dirty="0"/>
              </a:p>
              <a:p>
                <a:r>
                  <a:rPr lang="en-CA" dirty="0"/>
                  <a:t>The part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CA" dirty="0"/>
                  <a:t> is the Euclidian distance between two vectors, or in our case 2 samples:</a:t>
                </a:r>
              </a:p>
              <a:p>
                <a:endParaRPr lang="en-CA" dirty="0"/>
              </a:p>
              <a:p>
                <a:endParaRPr lang="en-CA" dirty="0"/>
              </a:p>
              <a:p>
                <a:r>
                  <a:rPr lang="en-CA" dirty="0"/>
                  <a:t>So, this is basically the similarity between two learning instances!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8CC802-817B-616C-74FA-704DC85FFB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r="-78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B9AC4C-D68B-D45D-9F5F-B7862A8F5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7E4381-769E-8770-BA3E-265F7E84C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12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0002B7-226C-7B57-4412-6DDEC3640F20}"/>
                  </a:ext>
                </a:extLst>
              </p:cNvPr>
              <p:cNvSpPr txBox="1"/>
              <p:nvPr/>
            </p:nvSpPr>
            <p:spPr>
              <a:xfrm>
                <a:off x="3573018" y="4379976"/>
                <a:ext cx="4536435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fr-CA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A0002B7-226C-7B57-4412-6DDEC3640F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3018" y="4379976"/>
                <a:ext cx="4536435" cy="563680"/>
              </a:xfrm>
              <a:prstGeom prst="rect">
                <a:avLst/>
              </a:prstGeom>
              <a:blipFill>
                <a:blip r:embed="rId3"/>
                <a:stretch>
                  <a:fillRect b="-108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12143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647B-DACD-05F0-F20E-0478A302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Radial function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5405-2AC9-84D0-4CCD-09C370A3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RBF kernel, by considering the distance between feature vectors, effectively creates an infinite-dimensional space</a:t>
            </a:r>
          </a:p>
          <a:p>
            <a:r>
              <a:rPr lang="en-US" dirty="0"/>
              <a:t>The </a:t>
            </a:r>
            <a:r>
              <a:rPr lang="en-US" i="1" dirty="0"/>
              <a:t>features</a:t>
            </a:r>
            <a:r>
              <a:rPr lang="en-US" dirty="0"/>
              <a:t> in the new space correspond to measures of similarity (as determined by the kernel function) between the data points in the original space</a:t>
            </a:r>
          </a:p>
          <a:p>
            <a:pPr lvl="1"/>
            <a:r>
              <a:rPr lang="en-US" dirty="0"/>
              <a:t>γ defines how much influence a single training example has</a:t>
            </a:r>
          </a:p>
          <a:p>
            <a:pPr lvl="1"/>
            <a:r>
              <a:rPr lang="en-US" dirty="0"/>
              <a:t>The larger γ is, the closer other examples must be to be affected</a:t>
            </a:r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ACFB0-6931-AB3C-E5CA-DB5F626C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016E-DFBF-CA3D-482E-004A1E57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31675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6647B-DACD-05F0-F20E-0478A3021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Radial function Basis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E5405-2AC9-84D0-4CCD-09C370A3C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Remember that classification on a binary problem is basically the function:</a:t>
            </a:r>
          </a:p>
          <a:p>
            <a:endParaRPr lang="en-US" dirty="0"/>
          </a:p>
          <a:p>
            <a:endParaRPr lang="en-US" dirty="0"/>
          </a:p>
          <a:p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5ACFB0-6931-AB3C-E5CA-DB5F626CC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51016E-DFBF-CA3D-482E-004A1E576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14</a:t>
            </a:fld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7CD00-E870-4847-3457-536611B76165}"/>
                  </a:ext>
                </a:extLst>
              </p:cNvPr>
              <p:cNvSpPr txBox="1"/>
              <p:nvPr/>
            </p:nvSpPr>
            <p:spPr>
              <a:xfrm>
                <a:off x="1405890" y="2831144"/>
                <a:ext cx="2709011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fr-CA" b="0" dirty="0"/>
              </a:p>
              <a:p>
                <a:r>
                  <a:rPr lang="en-CA" dirty="0"/>
                  <a:t>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r>
                  <a:rPr lang="en-CA" dirty="0"/>
                  <a:t> </a:t>
                </a:r>
                <a:br>
                  <a:rPr lang="en-CA" dirty="0"/>
                </a:br>
                <a:r>
                  <a:rPr lang="en-CA" dirty="0"/>
                  <a:t>using a feature function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A77CD00-E870-4847-3457-536611B76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890" y="2831144"/>
                <a:ext cx="2709011" cy="830997"/>
              </a:xfrm>
              <a:prstGeom prst="rect">
                <a:avLst/>
              </a:prstGeom>
              <a:blipFill>
                <a:blip r:embed="rId3"/>
                <a:stretch>
                  <a:fillRect l="-5405" t="-730" b="-1605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8F5631-5ACD-4A56-27CB-70445E4D5537}"/>
                  </a:ext>
                </a:extLst>
              </p:cNvPr>
              <p:cNvSpPr txBox="1"/>
              <p:nvPr/>
            </p:nvSpPr>
            <p:spPr>
              <a:xfrm>
                <a:off x="4882763" y="2831144"/>
                <a:ext cx="7068445" cy="5978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fr-CA" b="0" dirty="0"/>
                  <a:t>If </a:t>
                </a:r>
                <a:r>
                  <a:rPr lang="fr-CA" b="0" dirty="0" err="1"/>
                  <a:t>we</a:t>
                </a:r>
                <a:r>
                  <a:rPr lang="fr-CA" b="0" dirty="0"/>
                  <a:t> assume </a:t>
                </a:r>
                <a:r>
                  <a:rPr lang="fr-CA" b="0" dirty="0" err="1"/>
                  <a:t>tha</a:t>
                </a:r>
                <a:r>
                  <a:rPr lang="fr-CA" dirty="0" err="1"/>
                  <a:t>t</a:t>
                </a:r>
                <a:r>
                  <a:rPr lang="fr-CA" dirty="0"/>
                  <a:t>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fr-CA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p>
                            <m:d>
                              <m:dPr>
                                <m:ctrlP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d>
                              <m:dPr>
                                <m:ctrlP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fr-CA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</m:d>
                          </m:sup>
                        </m:s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en-CA" dirty="0"/>
                  <a:t>, or that they are implicitly represented by learning sample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fr-CA" b="0" i="1" smtClean="0">
                        <a:latin typeface="Cambria Math" panose="02040503050406030204" pitchFamily="18" charset="0"/>
                      </a:rPr>
                      <m:t>,…,</m:t>
                    </m:r>
                    <m:sSup>
                      <m:sSupPr>
                        <m:ctrlPr>
                          <a:rPr lang="fr-CA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fr-CA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p>
                  </m:oMath>
                </a14:m>
                <a:endParaRPr lang="en-CA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8F5631-5ACD-4A56-27CB-70445E4D55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63" y="2831144"/>
                <a:ext cx="7068445" cy="597856"/>
              </a:xfrm>
              <a:prstGeom prst="rect">
                <a:avLst/>
              </a:prstGeom>
              <a:blipFill>
                <a:blip r:embed="rId4"/>
                <a:stretch>
                  <a:fillRect l="-2069" t="-75758" b="-7272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454B4-0C09-9C13-D0DE-5879C6B14146}"/>
                  </a:ext>
                </a:extLst>
              </p:cNvPr>
              <p:cNvSpPr txBox="1"/>
              <p:nvPr/>
            </p:nvSpPr>
            <p:spPr>
              <a:xfrm>
                <a:off x="1322450" y="3912733"/>
                <a:ext cx="9909430" cy="7838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CA" b="0" dirty="0"/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fr-CA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fr-CA" b="0" i="1" smtClean="0">
                        <a:latin typeface="Cambria Math" panose="02040503050406030204" pitchFamily="18" charset="0"/>
                      </a:rPr>
                      <m:t>𝑠𝑖𝑔𝑛</m:t>
                    </m:r>
                    <m:d>
                      <m:dPr>
                        <m:ctrlPr>
                          <a:rPr lang="fr-CA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fr-CA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fr-CA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fr-CA" i="1">
                                    <a:latin typeface="Cambria Math" panose="02040503050406030204" pitchFamily="18" charset="0"/>
                                  </a:rPr>
                                  <m:t>𝑢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lang="fr-CA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fr-CA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fr-CA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fr-CA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fr-CA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</m:e>
                            </m:d>
                          </m:e>
                        </m:nary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fr-CA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CA" dirty="0"/>
                  <a:t> which can be replaced by any kernel</a:t>
                </a:r>
              </a:p>
              <a:p>
                <a:r>
                  <a:rPr lang="en-CA" dirty="0"/>
                  <a:t>Such as: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39454B4-0C09-9C13-D0DE-5879C6B14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22450" y="3912733"/>
                <a:ext cx="9909430" cy="783869"/>
              </a:xfrm>
              <a:prstGeom prst="rect">
                <a:avLst/>
              </a:prstGeom>
              <a:blipFill>
                <a:blip r:embed="rId5"/>
                <a:stretch>
                  <a:fillRect l="-554" t="-47656" b="-4453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754EC9-8E73-67AD-D155-288AE8F35480}"/>
                  </a:ext>
                </a:extLst>
              </p:cNvPr>
              <p:cNvSpPr txBox="1"/>
              <p:nvPr/>
            </p:nvSpPr>
            <p:spPr>
              <a:xfrm>
                <a:off x="2870073" y="4821418"/>
                <a:ext cx="6096762" cy="82888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fr-CA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fr-CA" b="0" i="1" smtClean="0">
                          <a:latin typeface="Cambria Math" panose="02040503050406030204" pitchFamily="18" charset="0"/>
                        </a:rPr>
                        <m:t>𝑠𝑖𝑔𝑛</m:t>
                      </m:r>
                      <m:d>
                        <m:dPr>
                          <m:ctrlPr>
                            <a:rPr lang="fr-CA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fr-CA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fr-CA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fr-CA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fr-CA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d>
                                <m:dPr>
                                  <m:ctrlPr>
                                    <a:rPr lang="fr-CA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fr-CA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fr-CA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fr-CA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fr-CA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nary>
                        </m:e>
                      </m:d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8754EC9-8E73-67AD-D155-288AE8F354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0073" y="4821418"/>
                <a:ext cx="6096762" cy="8288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490214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Conclusion </a:t>
            </a:r>
            <a:r>
              <a:rPr lang="en-CA" dirty="0"/>
              <a:t>on non-linear SVM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We can apply non-linear SVM to the iris data</a:t>
            </a:r>
            <a:endParaRPr lang="en-CA" noProof="0" dirty="0"/>
          </a:p>
          <a:p>
            <a:r>
              <a:rPr lang="en-CA" noProof="0" dirty="0"/>
              <a:t>Here is SVM on Iris with gamma of 0.2 and of 100 (i.e., we usually take small value!)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15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163" y="3440453"/>
            <a:ext cx="4330161" cy="28477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65" y="3440453"/>
            <a:ext cx="4362204" cy="283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77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0" name="Rectangle 1039">
            <a:extLst>
              <a:ext uri="{FF2B5EF4-FFF2-40B4-BE49-F238E27FC236}">
                <a16:creationId xmlns:a16="http://schemas.microsoft.com/office/drawing/2014/main" id="{E009DD9B-5EE2-4C0D-8B2B-351C8C10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ectangle 1041">
            <a:extLst>
              <a:ext uri="{FF2B5EF4-FFF2-40B4-BE49-F238E27FC236}">
                <a16:creationId xmlns:a16="http://schemas.microsoft.com/office/drawing/2014/main" id="{E720DB99-7745-4E75-9D96-AAB6D55C53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64119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43" name="Rectangle 1042">
            <a:extLst>
              <a:ext uri="{FF2B5EF4-FFF2-40B4-BE49-F238E27FC236}">
                <a16:creationId xmlns:a16="http://schemas.microsoft.com/office/drawing/2014/main" id="{D68803C4-E159-4360-B7BB-74205C8F78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601952"/>
            <a:ext cx="10222992" cy="1385874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1044" name="Rectangle 1043">
            <a:extLst>
              <a:ext uri="{FF2B5EF4-FFF2-40B4-BE49-F238E27FC236}">
                <a16:creationId xmlns:a16="http://schemas.microsoft.com/office/drawing/2014/main" id="{504B0465-3B07-49BF-BEA7-D814762462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2038655"/>
            <a:ext cx="10222992" cy="80683"/>
          </a:xfrm>
          <a:prstGeom prst="rect">
            <a:avLst/>
          </a:prstGeom>
          <a:blipFill dpi="0" rotWithShape="1">
            <a:blip r:embed="rId3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C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6280F1-7C38-88F3-9233-4DD9072B6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lang="en-CA" noProof="0" dirty="0"/>
              <a:t>SVM models in Scikit</a:t>
            </a:r>
          </a:p>
        </p:txBody>
      </p:sp>
      <p:pic>
        <p:nvPicPr>
          <p:cNvPr id="1026" name="Picture 2" descr="SVC with linear kernel, LinearSVC (linear kernel), SVC with RBF kernel, SVC with polynomial (degree 3) kernel">
            <a:extLst>
              <a:ext uri="{FF2B5EF4-FFF2-40B4-BE49-F238E27FC236}">
                <a16:creationId xmlns:a16="http://schemas.microsoft.com/office/drawing/2014/main" id="{B3932422-A518-6206-4C98-58EB2AA232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1" r="987" b="1"/>
          <a:stretch/>
        </p:blipFill>
        <p:spPr bwMode="auto">
          <a:xfrm>
            <a:off x="1007196" y="2265037"/>
            <a:ext cx="5088800" cy="3907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A6DDA-D4C9-FF02-822E-E73A1B85E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6216" y="2320412"/>
            <a:ext cx="4632031" cy="3851787"/>
          </a:xfrm>
        </p:spPr>
        <p:txBody>
          <a:bodyPr anchor="ctr">
            <a:normAutofit/>
          </a:bodyPr>
          <a:lstStyle/>
          <a:p>
            <a:r>
              <a:rPr lang="en-US" noProof="0" dirty="0"/>
              <a:t>SVC and </a:t>
            </a:r>
            <a:r>
              <a:rPr lang="en-US" noProof="0" dirty="0" err="1"/>
              <a:t>NuSVC</a:t>
            </a:r>
            <a:r>
              <a:rPr lang="en-US" noProof="0" dirty="0"/>
              <a:t> are similar with only a different mathematical formulation</a:t>
            </a:r>
          </a:p>
          <a:p>
            <a:r>
              <a:rPr lang="en-US" noProof="0" dirty="0" err="1"/>
              <a:t>LinearSVC</a:t>
            </a:r>
            <a:r>
              <a:rPr lang="en-US" noProof="0" dirty="0"/>
              <a:t> is faster but linear</a:t>
            </a:r>
          </a:p>
          <a:p>
            <a:endParaRPr lang="en-US" noProof="0" dirty="0"/>
          </a:p>
          <a:p>
            <a:r>
              <a:rPr lang="en-US" noProof="0" dirty="0"/>
              <a:t>SVR, </a:t>
            </a:r>
            <a:r>
              <a:rPr lang="en-US" noProof="0" dirty="0" err="1"/>
              <a:t>NuSVR</a:t>
            </a:r>
            <a:r>
              <a:rPr lang="en-US" noProof="0" dirty="0"/>
              <a:t>, and </a:t>
            </a:r>
            <a:r>
              <a:rPr lang="en-US" noProof="0" dirty="0" err="1"/>
              <a:t>LinearSVR</a:t>
            </a:r>
            <a:r>
              <a:rPr lang="en-US" noProof="0" dirty="0"/>
              <a:t> are the three equivalent classes for regression</a:t>
            </a:r>
          </a:p>
          <a:p>
            <a:pPr lvl="1"/>
            <a:r>
              <a:rPr lang="en-US" dirty="0"/>
              <a:t>We’ll talk about regression in Lesson #8</a:t>
            </a:r>
            <a:endParaRPr lang="en-CA" noProof="0" dirty="0"/>
          </a:p>
        </p:txBody>
      </p:sp>
      <p:sp>
        <p:nvSpPr>
          <p:cNvPr id="1039" name="Oval 1038">
            <a:extLst>
              <a:ext uri="{FF2B5EF4-FFF2-40B4-BE49-F238E27FC236}">
                <a16:creationId xmlns:a16="http://schemas.microsoft.com/office/drawing/2014/main" id="{49B7FFA5-14CB-4A4F-9BCC-CA3AA5D9D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1725" y="6229681"/>
            <a:ext cx="457200" cy="457200"/>
          </a:xfrm>
          <a:prstGeom prst="ellipse">
            <a:avLst/>
          </a:prstGeom>
          <a:blipFill dpi="0" rotWithShape="1">
            <a:blip r:embed="rId6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50800" ty="0" sx="85000" sy="85000" flip="none" algn="tl"/>
          </a:blipFill>
          <a:ln w="25400" cap="flat" cmpd="sng" algn="ctr">
            <a:noFill/>
            <a:prstDash val="solid"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Rockwell Extra Bold" pitchFamily="18" charset="0"/>
              <a:ea typeface="+mn-ea"/>
              <a:cs typeface="+mn-cs"/>
            </a:endParaRPr>
          </a:p>
        </p:txBody>
      </p:sp>
      <p:sp>
        <p:nvSpPr>
          <p:cNvPr id="1041" name="Oval 1040">
            <a:extLst>
              <a:ext uri="{FF2B5EF4-FFF2-40B4-BE49-F238E27FC236}">
                <a16:creationId xmlns:a16="http://schemas.microsoft.com/office/drawing/2014/main" id="{04E48745-7512-4EC2-9E20-9092D1215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0918" y="6258874"/>
            <a:ext cx="398813" cy="398815"/>
          </a:xfrm>
          <a:prstGeom prst="ellipse">
            <a:avLst/>
          </a:prstGeom>
          <a:noFill/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E5FE93-8626-2E6A-2174-BDFD27E22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128" y="6272784"/>
            <a:ext cx="64008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22602D6-36C8-4247-8F95-FE9D8C4F108F}" type="slidenum">
              <a:rPr lang="fr-FR" smtClean="0"/>
              <a:pPr>
                <a:spcAft>
                  <a:spcPts val="600"/>
                </a:spcAft>
              </a:pPr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893806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Fitting of a model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However, if we complexify our model, we now have to think about overfitting</a:t>
            </a:r>
            <a:r>
              <a:rPr lang="en-CA" dirty="0"/>
              <a:t>!</a:t>
            </a:r>
          </a:p>
          <a:p>
            <a:r>
              <a:rPr lang="en-CA" noProof="0" dirty="0"/>
              <a:t>Linea</a:t>
            </a:r>
            <a:r>
              <a:rPr lang="en-CA" dirty="0"/>
              <a:t>r models can only be adequate or underfit, but non-linear models can be anywhere in the spectrum</a:t>
            </a:r>
            <a:endParaRPr lang="en-CA" noProof="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17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3224" y="3383709"/>
            <a:ext cx="7973578" cy="278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98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B32DD-FEBF-FC4E-DCD0-9D766F88C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Underfitting?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A10DD-4DF4-9560-40DF-ED342F2809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 model cannot capture the underlying trend of the data</a:t>
            </a:r>
          </a:p>
          <a:p>
            <a:r>
              <a:rPr lang="en-US" dirty="0"/>
              <a:t>An underfitted model is not complex enough to properly learn from the training data, leading to poor performance both on the training data and on unseen data</a:t>
            </a:r>
          </a:p>
          <a:p>
            <a:pPr lvl="1"/>
            <a:r>
              <a:rPr lang="en-US" dirty="0"/>
              <a:t>The model has </a:t>
            </a:r>
            <a:r>
              <a:rPr lang="en-US" dirty="0">
                <a:solidFill>
                  <a:schemeClr val="accent2"/>
                </a:solidFill>
              </a:rPr>
              <a:t>high bias</a:t>
            </a:r>
          </a:p>
          <a:p>
            <a:pPr lvl="1"/>
            <a:r>
              <a:rPr lang="en-US" dirty="0"/>
              <a:t>Faster and simpler, but won’t perform well</a:t>
            </a:r>
          </a:p>
          <a:p>
            <a:pPr lvl="1"/>
            <a:endParaRPr lang="en-US" dirty="0"/>
          </a:p>
          <a:p>
            <a:r>
              <a:rPr lang="en-US" dirty="0"/>
              <a:t>Causes:</a:t>
            </a:r>
          </a:p>
          <a:p>
            <a:pPr lvl="1"/>
            <a:r>
              <a:rPr lang="en-US" dirty="0"/>
              <a:t>Model is too simple so it can’t capture the complexity of the data</a:t>
            </a:r>
          </a:p>
          <a:p>
            <a:pPr lvl="1"/>
            <a:r>
              <a:rPr lang="en-US" dirty="0"/>
              <a:t>Inadequate learning time (in case of neural network)</a:t>
            </a:r>
          </a:p>
          <a:p>
            <a:pPr lvl="1"/>
            <a:r>
              <a:rPr lang="en-US" dirty="0"/>
              <a:t>Bad dataset to train the model</a:t>
            </a:r>
          </a:p>
          <a:p>
            <a:pPr lvl="1"/>
            <a:endParaRPr lang="en-US" dirty="0"/>
          </a:p>
          <a:p>
            <a:r>
              <a:rPr lang="en-US" dirty="0"/>
              <a:t>Solutions:</a:t>
            </a:r>
          </a:p>
          <a:p>
            <a:pPr lvl="1"/>
            <a:r>
              <a:rPr lang="en-US" dirty="0"/>
              <a:t>Increase model complexity, use a non-linear method</a:t>
            </a:r>
          </a:p>
          <a:p>
            <a:pPr lvl="1"/>
            <a:r>
              <a:rPr lang="en-US" dirty="0"/>
              <a:t>Engineer better features that capture more information about the data.</a:t>
            </a:r>
          </a:p>
          <a:p>
            <a:pPr lvl="1"/>
            <a:r>
              <a:rPr lang="en-US" dirty="0"/>
              <a:t>Decrease regularization, if the underfitting is due to too strong regularization (we’ll see later about regularization)</a:t>
            </a:r>
            <a:endParaRPr lang="en-C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4CC776-9067-D8D5-6A88-20373DD0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6A5AD4-3C7A-9AB4-1489-56AC55040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80124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EB228-DF65-76DD-2E3E-784957A5E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And overfitting?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171C00-7B3B-F645-71AD-CAB0BB13D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The model learns the training data too well, including any outliers or noise</a:t>
            </a:r>
          </a:p>
          <a:p>
            <a:pPr lvl="1"/>
            <a:r>
              <a:rPr lang="en-US" dirty="0"/>
              <a:t>Hence, it results in poor generalization in real applications</a:t>
            </a:r>
          </a:p>
          <a:p>
            <a:pPr lvl="1"/>
            <a:r>
              <a:rPr lang="en-US" dirty="0"/>
              <a:t>We talk about </a:t>
            </a:r>
            <a:r>
              <a:rPr lang="en-US" dirty="0">
                <a:solidFill>
                  <a:schemeClr val="accent2"/>
                </a:solidFill>
              </a:rPr>
              <a:t>high variance </a:t>
            </a:r>
            <a:r>
              <a:rPr lang="en-US" dirty="0"/>
              <a:t>because a few changes in the training data results in a very different final model</a:t>
            </a:r>
          </a:p>
          <a:p>
            <a:pPr lvl="1"/>
            <a:endParaRPr lang="en-US" dirty="0"/>
          </a:p>
          <a:p>
            <a:r>
              <a:rPr lang="en-CA" dirty="0"/>
              <a:t>Causes:</a:t>
            </a:r>
          </a:p>
          <a:p>
            <a:pPr lvl="1"/>
            <a:r>
              <a:rPr lang="en-US" dirty="0"/>
              <a:t>Too many features (high dimensional data) relative to the number of observations</a:t>
            </a:r>
          </a:p>
          <a:p>
            <a:pPr lvl="1"/>
            <a:r>
              <a:rPr lang="en-US" dirty="0"/>
              <a:t>Too complex a model (e.g., deep neural networks or high-degree polynomials in regression)</a:t>
            </a:r>
          </a:p>
          <a:p>
            <a:pPr lvl="1"/>
            <a:r>
              <a:rPr lang="en-US" dirty="0"/>
              <a:t>Inadequate or no regularization or training for too long</a:t>
            </a:r>
            <a:endParaRPr lang="en-CA" dirty="0"/>
          </a:p>
          <a:p>
            <a:r>
              <a:rPr lang="en-CA" dirty="0"/>
              <a:t>Solutions (we’ll see them in later lessons):</a:t>
            </a:r>
          </a:p>
          <a:p>
            <a:pPr lvl="1"/>
            <a:r>
              <a:rPr lang="en-CA" dirty="0"/>
              <a:t>Models: simplify the model, prune the trees, and/or introduce regularization</a:t>
            </a:r>
          </a:p>
          <a:p>
            <a:pPr lvl="1"/>
            <a:r>
              <a:rPr lang="en-CA" dirty="0"/>
              <a:t>Collect more training data or find a way to increase the dataset</a:t>
            </a:r>
          </a:p>
          <a:p>
            <a:pPr lvl="1"/>
            <a:r>
              <a:rPr lang="en-CA" dirty="0"/>
              <a:t>Improve the training methodology (K-fold, LOSO, etc.)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5C924-9417-0CD1-1FD9-B823EC233F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01E8CA-E79F-2A38-9970-0D1FD1C6F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256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74AAB-71EE-A571-A27F-CE2B7340A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Summary of </a:t>
            </a:r>
            <a:r>
              <a:rPr lang="en-CA"/>
              <a:t>lesson #7</a:t>
            </a:r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3A28628-3193-EA56-E557-136CE240E6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noProof="0" dirty="0"/>
              <a:t>You will learn about: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2205336-96FB-E197-6F11-FBDBCB0ABF4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CA" noProof="0" dirty="0"/>
              <a:t>Support vector machine</a:t>
            </a:r>
          </a:p>
          <a:p>
            <a:r>
              <a:rPr lang="en-CA" dirty="0"/>
              <a:t>N</a:t>
            </a:r>
            <a:r>
              <a:rPr lang="en-CA" noProof="0" dirty="0"/>
              <a:t>on-linearity in a ML algorithm</a:t>
            </a:r>
          </a:p>
          <a:p>
            <a:r>
              <a:rPr lang="en-CA" dirty="0"/>
              <a:t>Kernel trick using radial function basis</a:t>
            </a:r>
            <a:endParaRPr lang="en-CA" noProof="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2E8006-6640-663A-A722-F1307FAD20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5553" y="6263957"/>
            <a:ext cx="6327648" cy="365125"/>
          </a:xfrm>
        </p:spPr>
        <p:txBody>
          <a:bodyPr/>
          <a:lstStyle/>
          <a:p>
            <a:r>
              <a:rPr lang="fr-FR" dirty="0"/>
              <a:t>*image: DALL-E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38E7D2-C59B-4163-2D18-0D84B090E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</a:t>
            </a:fld>
            <a:endParaRPr lang="fr-FR" dirty="0"/>
          </a:p>
        </p:txBody>
      </p:sp>
      <p:pic>
        <p:nvPicPr>
          <p:cNvPr id="13" name="Picture 12" descr="A graphic design of a funnel&#10;&#10;Description automatically generated">
            <a:extLst>
              <a:ext uri="{FF2B5EF4-FFF2-40B4-BE49-F238E27FC236}">
                <a16:creationId xmlns:a16="http://schemas.microsoft.com/office/drawing/2014/main" id="{9DE80A89-FFA2-E87A-7C9F-830CB723D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019" y="1705356"/>
            <a:ext cx="4567428" cy="456742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047295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Bias-Variance </a:t>
            </a:r>
            <a:r>
              <a:rPr lang="en-CA" noProof="0" dirty="0" err="1"/>
              <a:t>tradeoff</a:t>
            </a:r>
            <a:endParaRPr lang="en-CA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noProof="0" dirty="0"/>
              <a:t>From that arise what we call the bias-variance </a:t>
            </a:r>
            <a:r>
              <a:rPr lang="en-CA" noProof="0" dirty="0" err="1"/>
              <a:t>tradeoff</a:t>
            </a:r>
            <a:r>
              <a:rPr lang="en-CA" noProof="0" dirty="0"/>
              <a:t> in ML</a:t>
            </a:r>
          </a:p>
          <a:p>
            <a:r>
              <a:rPr lang="en-US" noProof="0" dirty="0"/>
              <a:t>The </a:t>
            </a:r>
            <a:r>
              <a:rPr lang="en-US" noProof="0" dirty="0">
                <a:solidFill>
                  <a:schemeClr val="accent2"/>
                </a:solidFill>
              </a:rPr>
              <a:t>tradeoff</a:t>
            </a:r>
            <a:r>
              <a:rPr lang="en-US" noProof="0" dirty="0"/>
              <a:t> is that you can typically reduce </a:t>
            </a:r>
            <a:r>
              <a:rPr lang="en-US" noProof="0" dirty="0">
                <a:solidFill>
                  <a:schemeClr val="accent2"/>
                </a:solidFill>
              </a:rPr>
              <a:t>bias</a:t>
            </a:r>
            <a:r>
              <a:rPr lang="en-US" noProof="0" dirty="0"/>
              <a:t> by making your model more complex, but this tends to increase </a:t>
            </a:r>
            <a:r>
              <a:rPr lang="en-US" noProof="0" dirty="0">
                <a:solidFill>
                  <a:schemeClr val="accent2"/>
                </a:solidFill>
              </a:rPr>
              <a:t>variance</a:t>
            </a:r>
            <a:r>
              <a:rPr lang="en-US" noProof="0" dirty="0"/>
              <a:t> and the risk of </a:t>
            </a:r>
            <a:r>
              <a:rPr lang="en-US" noProof="0" dirty="0">
                <a:solidFill>
                  <a:schemeClr val="accent2"/>
                </a:solidFill>
              </a:rPr>
              <a:t>overfitting</a:t>
            </a:r>
            <a:endParaRPr lang="en-CA" noProof="0" dirty="0">
              <a:solidFill>
                <a:schemeClr val="accent2"/>
              </a:solidFill>
            </a:endParaRPr>
          </a:p>
          <a:p>
            <a:r>
              <a:rPr lang="en-US" noProof="0" dirty="0"/>
              <a:t>Ideally, you want a model that accurately captures the regularities in its training data, but that also generalizes well to unseen data</a:t>
            </a:r>
          </a:p>
          <a:p>
            <a:r>
              <a:rPr lang="en-US" noProof="0" dirty="0"/>
              <a:t>This balance can often be achieved through proper model selection, the use of validation techniques, and tuning of model hyperparameters</a:t>
            </a:r>
          </a:p>
          <a:p>
            <a:pPr lvl="1"/>
            <a:endParaRPr lang="en-CA" noProof="0" dirty="0"/>
          </a:p>
          <a:p>
            <a:r>
              <a:rPr lang="en-CA" noProof="0" dirty="0"/>
              <a:t>Often, the configuration of the algorithms help working on the balance</a:t>
            </a:r>
          </a:p>
          <a:p>
            <a:pPr lvl="1"/>
            <a:r>
              <a:rPr lang="en-CA" noProof="0" dirty="0"/>
              <a:t>E.g.: In KNN, a bigger k (main hyperparameter) increase bias</a:t>
            </a:r>
          </a:p>
          <a:p>
            <a:pPr lvl="1"/>
            <a:r>
              <a:rPr lang="en-CA" noProof="0" dirty="0"/>
              <a:t>E.g.: In logistic regression, the c parameter is for regularization (bigger c </a:t>
            </a:r>
            <a:r>
              <a:rPr lang="en-CA" dirty="0"/>
              <a:t>results in</a:t>
            </a:r>
            <a:r>
              <a:rPr lang="en-CA" noProof="0" dirty="0"/>
              <a:t> + bias, but  – variance)</a:t>
            </a:r>
          </a:p>
          <a:p>
            <a:pPr lvl="1"/>
            <a:r>
              <a:rPr lang="en-CA" noProof="0" dirty="0"/>
              <a:t>Same for SVM and many other methods</a:t>
            </a:r>
          </a:p>
          <a:p>
            <a:pPr lvl="1"/>
            <a:endParaRPr lang="en-CA" noProof="0" dirty="0"/>
          </a:p>
          <a:p>
            <a:endParaRPr lang="en-CA" noProof="0" dirty="0"/>
          </a:p>
          <a:p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040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/>
          </p:nvPr>
        </p:nvSpPr>
        <p:spPr>
          <a:xfrm>
            <a:off x="3158399" y="2266446"/>
            <a:ext cx="6960870" cy="1318728"/>
          </a:xfrm>
        </p:spPr>
        <p:txBody>
          <a:bodyPr>
            <a:normAutofit/>
          </a:bodyPr>
          <a:lstStyle/>
          <a:p>
            <a:r>
              <a:rPr lang="fr-CA" dirty="0"/>
              <a:t>Main </a:t>
            </a:r>
            <a:r>
              <a:rPr lang="fr-CA" dirty="0" err="1"/>
              <a:t>References</a:t>
            </a:r>
            <a:endParaRPr lang="fr-FR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idx="1"/>
          </p:nvPr>
        </p:nvSpPr>
        <p:spPr>
          <a:xfrm>
            <a:off x="2169450" y="3585173"/>
            <a:ext cx="8027770" cy="3032910"/>
          </a:xfrm>
        </p:spPr>
        <p:txBody>
          <a:bodyPr>
            <a:normAutofit fontScale="92500" lnSpcReduction="20000"/>
          </a:bodyPr>
          <a:lstStyle/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Russell S., Norvig P., </a:t>
            </a:r>
            <a:r>
              <a:rPr lang="en-US" i="1" dirty="0"/>
              <a:t>Artificial Intelligence: A Modern Approach</a:t>
            </a:r>
            <a:r>
              <a:rPr lang="en-US" dirty="0"/>
              <a:t>. </a:t>
            </a:r>
            <a:r>
              <a:rPr lang="en-CA" dirty="0"/>
              <a:t>Prentice-Hall, Englewood Cliffs, 2021.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Aggarwal, C. C., Neural networks and deep learning. Springer, 2023.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CA" dirty="0"/>
              <a:t>Goodfellow I., Bengio Y., </a:t>
            </a:r>
            <a:r>
              <a:rPr lang="en-CA" i="1" dirty="0"/>
              <a:t>Deep Learning</a:t>
            </a:r>
            <a:r>
              <a:rPr lang="en-CA" dirty="0"/>
              <a:t>. The MIT Press, 2016.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 err="1"/>
              <a:t>Raschka</a:t>
            </a:r>
            <a:r>
              <a:rPr lang="en-US" dirty="0"/>
              <a:t> S., </a:t>
            </a:r>
            <a:r>
              <a:rPr lang="en-US" i="1" dirty="0"/>
              <a:t>Python Machine Learning</a:t>
            </a:r>
            <a:r>
              <a:rPr lang="en-US" dirty="0"/>
              <a:t>, </a:t>
            </a:r>
            <a:r>
              <a:rPr lang="en-US" dirty="0" err="1"/>
              <a:t>Packt</a:t>
            </a:r>
            <a:r>
              <a:rPr lang="en-US" dirty="0"/>
              <a:t> Publishing, 2015.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Sutton R.S., </a:t>
            </a:r>
            <a:r>
              <a:rPr lang="en-US" dirty="0" err="1"/>
              <a:t>Barto</a:t>
            </a:r>
            <a:r>
              <a:rPr lang="en-US" dirty="0"/>
              <a:t> A.G., </a:t>
            </a:r>
            <a:r>
              <a:rPr lang="en-US" i="1" dirty="0"/>
              <a:t>Reinforcement Learning: An Introduction</a:t>
            </a:r>
            <a:r>
              <a:rPr lang="en-US" dirty="0"/>
              <a:t>, A Bradford Book, 2021.</a:t>
            </a:r>
            <a:endParaRPr lang="fr-FR" dirty="0"/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dirty="0"/>
              <a:t>Witten I.H., Frank E., Hall M.A., Pal C. </a:t>
            </a:r>
            <a:r>
              <a:rPr lang="en-US" i="1" dirty="0"/>
              <a:t>Data Mining: Practical Machine Learning Tools and Techniques</a:t>
            </a:r>
            <a:r>
              <a:rPr lang="en-US" dirty="0"/>
              <a:t>, Morgan Kaufmann, 2016.</a:t>
            </a:r>
            <a:endParaRPr lang="fr-FR" dirty="0"/>
          </a:p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054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7055" y="3619945"/>
            <a:ext cx="6657891" cy="2754731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Support Vector Machine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noProof="0" dirty="0"/>
              <a:t>In the Perceptron, we minimize the classification error</a:t>
            </a:r>
          </a:p>
          <a:p>
            <a:r>
              <a:rPr lang="en-CA" noProof="0" dirty="0"/>
              <a:t>In SVM, we rather maximize the margin between classes</a:t>
            </a:r>
          </a:p>
          <a:p>
            <a:r>
              <a:rPr lang="en-CA" noProof="0" dirty="0"/>
              <a:t>Margin: is the distance between and hyperplane and the samples closest to it (support vectors)</a:t>
            </a:r>
          </a:p>
          <a:p>
            <a:r>
              <a:rPr lang="en-CA" dirty="0"/>
              <a:t>It finds the </a:t>
            </a:r>
            <a:r>
              <a:rPr lang="en-CA" dirty="0">
                <a:solidFill>
                  <a:schemeClr val="accent2"/>
                </a:solidFill>
              </a:rPr>
              <a:t>optimal solution!</a:t>
            </a:r>
            <a:endParaRPr lang="en-CA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7628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Maximal </a:t>
            </a:r>
            <a:r>
              <a:rPr lang="fr-CA" dirty="0" err="1"/>
              <a:t>Margin</a:t>
            </a:r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fr-CA" dirty="0"/>
                  <a:t>Instead of </a:t>
                </a:r>
                <a:r>
                  <a:rPr lang="fr-CA" dirty="0" err="1"/>
                  <a:t>using</a:t>
                </a:r>
                <a:r>
                  <a:rPr lang="fr-CA" dirty="0"/>
                  <a:t> all data, </a:t>
                </a:r>
                <a:r>
                  <a:rPr lang="fr-CA" dirty="0" err="1"/>
                  <a:t>we</a:t>
                </a:r>
                <a:r>
                  <a:rPr lang="fr-CA" dirty="0"/>
                  <a:t> select </a:t>
                </a:r>
                <a:r>
                  <a:rPr lang="fr-CA" dirty="0" err="1"/>
                  <a:t>only</a:t>
                </a:r>
                <a:r>
                  <a:rPr lang="fr-CA" dirty="0"/>
                  <a:t> the </a:t>
                </a:r>
                <a:r>
                  <a:rPr lang="fr-CA" dirty="0" err="1"/>
                  <a:t>difficult</a:t>
                </a:r>
                <a:r>
                  <a:rPr lang="fr-CA" dirty="0"/>
                  <a:t> points close to </a:t>
                </a:r>
                <a:r>
                  <a:rPr lang="fr-CA" dirty="0" err="1"/>
                  <a:t>boundary</a:t>
                </a:r>
                <a:endParaRPr lang="fr-CA" dirty="0"/>
              </a:p>
              <a:p>
                <a:r>
                  <a:rPr lang="fr-CA" dirty="0" err="1"/>
                  <a:t>We</a:t>
                </a:r>
                <a:r>
                  <a:rPr lang="fr-CA" dirty="0"/>
                  <a:t> </a:t>
                </a:r>
                <a:r>
                  <a:rPr lang="fr-CA" dirty="0" err="1"/>
                  <a:t>define</a:t>
                </a:r>
                <a:r>
                  <a:rPr lang="fr-CA" dirty="0"/>
                  <a:t> positive and </a:t>
                </a:r>
                <a:r>
                  <a:rPr lang="fr-CA" dirty="0" err="1"/>
                  <a:t>negative</a:t>
                </a:r>
                <a:r>
                  <a:rPr lang="fr-CA" dirty="0"/>
                  <a:t> </a:t>
                </a:r>
                <a:r>
                  <a:rPr lang="fr-CA" dirty="0" err="1"/>
                  <a:t>hyperplane</a:t>
                </a:r>
                <a:r>
                  <a:rPr lang="fr-CA" dirty="0"/>
                  <a:t> </a:t>
                </a:r>
                <a:r>
                  <a:rPr lang="fr-CA" dirty="0" err="1"/>
                  <a:t>such</a:t>
                </a:r>
                <a:r>
                  <a:rPr lang="fr-CA" dirty="0"/>
                  <a:t> as :</a:t>
                </a:r>
              </a:p>
              <a:p>
                <a:r>
                  <a:rPr lang="fr-CA" dirty="0" err="1"/>
                  <a:t>With</a:t>
                </a:r>
                <a:r>
                  <a:rPr lang="fr-CA" dirty="0"/>
                  <a:t> </a:t>
                </a:r>
                <a:r>
                  <a:rPr lang="fr-CA" dirty="0" err="1"/>
                  <a:t>substration</a:t>
                </a:r>
                <a:r>
                  <a:rPr lang="fr-CA" dirty="0"/>
                  <a:t> of the </a:t>
                </a:r>
                <a:r>
                  <a:rPr lang="fr-CA" dirty="0" err="1"/>
                  <a:t>two</a:t>
                </a:r>
                <a:r>
                  <a:rPr lang="fr-CA" dirty="0"/>
                  <a:t> </a:t>
                </a:r>
                <a:r>
                  <a:rPr lang="fr-CA" dirty="0" err="1"/>
                  <a:t>hyperplanes</a:t>
                </a:r>
                <a:r>
                  <a:rPr lang="fr-CA" dirty="0"/>
                  <a:t>: </a:t>
                </a:r>
              </a:p>
              <a:p>
                <a:endParaRPr lang="fr-CA" dirty="0"/>
              </a:p>
              <a:p>
                <a:r>
                  <a:rPr lang="fr-CA" dirty="0" err="1"/>
                  <a:t>We</a:t>
                </a:r>
                <a:r>
                  <a:rPr lang="fr-CA" dirty="0"/>
                  <a:t> can </a:t>
                </a:r>
                <a:r>
                  <a:rPr lang="fr-CA" dirty="0" err="1"/>
                  <a:t>normalize</a:t>
                </a:r>
                <a:r>
                  <a:rPr lang="fr-CA" dirty="0"/>
                  <a:t> </a:t>
                </a:r>
                <a:r>
                  <a:rPr lang="fr-CA" dirty="0" err="1"/>
                  <a:t>this</a:t>
                </a:r>
                <a:r>
                  <a:rPr lang="fr-CA" dirty="0"/>
                  <a:t> by the </a:t>
                </a:r>
                <a:r>
                  <a:rPr lang="fr-CA" dirty="0" err="1"/>
                  <a:t>lenght</a:t>
                </a:r>
                <a:r>
                  <a:rPr lang="fr-CA" dirty="0"/>
                  <a:t> of </a:t>
                </a:r>
                <a:r>
                  <a:rPr lang="fr-CA" dirty="0" err="1"/>
                  <a:t>vector</a:t>
                </a:r>
                <a:r>
                  <a:rPr lang="fr-CA" dirty="0"/>
                  <a:t> </a:t>
                </a:r>
                <a14:m>
                  <m:oMath xmlns:m="http://schemas.openxmlformats.org/officeDocument/2006/math">
                    <m:r>
                      <a:rPr lang="fr-CA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fr-CA" dirty="0"/>
                  <a:t>:</a:t>
                </a:r>
              </a:p>
              <a:p>
                <a:endParaRPr lang="fr-CA" dirty="0"/>
              </a:p>
              <a:p>
                <a:r>
                  <a:rPr lang="fr-CA" dirty="0" err="1"/>
                  <a:t>Which</a:t>
                </a:r>
                <a:r>
                  <a:rPr lang="fr-CA" dirty="0"/>
                  <a:t> </a:t>
                </a:r>
                <a:r>
                  <a:rPr lang="fr-CA" dirty="0" err="1"/>
                  <a:t>gives</a:t>
                </a:r>
                <a:r>
                  <a:rPr lang="fr-CA" dirty="0"/>
                  <a:t> us:</a:t>
                </a:r>
              </a:p>
              <a:p>
                <a:endParaRPr lang="fr-CA" dirty="0"/>
              </a:p>
              <a:p>
                <a:r>
                  <a:rPr lang="fr-CA" dirty="0"/>
                  <a:t>This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basically</a:t>
                </a:r>
                <a:r>
                  <a:rPr lang="fr-CA" dirty="0"/>
                  <a:t> the distance </a:t>
                </a:r>
                <a:r>
                  <a:rPr lang="fr-CA" dirty="0" err="1"/>
                  <a:t>between</a:t>
                </a:r>
                <a:r>
                  <a:rPr lang="fr-CA" dirty="0"/>
                  <a:t> the </a:t>
                </a:r>
                <a:r>
                  <a:rPr lang="fr-CA" dirty="0" err="1"/>
                  <a:t>two</a:t>
                </a:r>
                <a:r>
                  <a:rPr lang="fr-CA" dirty="0"/>
                  <a:t> </a:t>
                </a:r>
                <a:r>
                  <a:rPr lang="fr-CA" dirty="0" err="1"/>
                  <a:t>hyperplanes</a:t>
                </a:r>
                <a:r>
                  <a:rPr lang="fr-CA" dirty="0"/>
                  <a:t>, or the </a:t>
                </a:r>
                <a:r>
                  <a:rPr lang="fr-CA" dirty="0" err="1">
                    <a:solidFill>
                      <a:schemeClr val="accent2"/>
                    </a:solidFill>
                  </a:rPr>
                  <a:t>margin</a:t>
                </a:r>
                <a:endParaRPr lang="fr-CA" dirty="0">
                  <a:solidFill>
                    <a:schemeClr val="accent2"/>
                  </a:solidFill>
                </a:endParaRPr>
              </a:p>
              <a:p>
                <a:endParaRPr lang="fr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4</a:t>
            </a:fld>
            <a:endParaRPr lang="fr-FR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770" y="2525651"/>
            <a:ext cx="1573394" cy="3466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044" y="2570810"/>
            <a:ext cx="1866084" cy="3014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881" y="3011666"/>
            <a:ext cx="2038350" cy="31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7231" y="3714724"/>
            <a:ext cx="1479913" cy="7704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821" y="4471565"/>
            <a:ext cx="3097802" cy="78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40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8310" y="5257800"/>
            <a:ext cx="1633690" cy="154717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 err="1"/>
              <a:t>Quadratic</a:t>
            </a:r>
            <a:r>
              <a:rPr lang="fr-CA" dirty="0"/>
              <a:t> </a:t>
            </a:r>
            <a:r>
              <a:rPr lang="fr-CA" dirty="0" err="1"/>
              <a:t>programming</a:t>
            </a:r>
            <a:endParaRPr lang="fr-CA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9848" y="2135124"/>
                <a:ext cx="10058400" cy="4050792"/>
              </a:xfrm>
            </p:spPr>
            <p:txBody>
              <a:bodyPr>
                <a:normAutofit/>
              </a:bodyPr>
              <a:lstStyle/>
              <a:p>
                <a:r>
                  <a:rPr lang="fr-CA" dirty="0"/>
                  <a:t>To </a:t>
                </a:r>
                <a:r>
                  <a:rPr lang="fr-CA" dirty="0" err="1"/>
                  <a:t>maximize</a:t>
                </a:r>
                <a:r>
                  <a:rPr lang="fr-CA" dirty="0"/>
                  <a:t> the </a:t>
                </a:r>
                <a:r>
                  <a:rPr lang="fr-CA" dirty="0" err="1"/>
                  <a:t>margin</a:t>
                </a:r>
                <a:r>
                  <a:rPr lang="fr-CA" dirty="0"/>
                  <a:t>, </a:t>
                </a:r>
                <a:r>
                  <a:rPr lang="fr-CA" dirty="0" err="1"/>
                  <a:t>we</a:t>
                </a:r>
                <a:r>
                  <a:rPr lang="fr-CA" dirty="0"/>
                  <a:t> </a:t>
                </a:r>
                <a:r>
                  <a:rPr lang="fr-CA" dirty="0" err="1"/>
                  <a:t>turn</a:t>
                </a:r>
                <a:r>
                  <a:rPr lang="fr-CA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fr-C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den>
                    </m:f>
                  </m:oMath>
                </a14:m>
                <a:r>
                  <a:rPr lang="fr-CA" dirty="0"/>
                  <a:t>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fr-C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fr-CA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fr-CA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fr-C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fr-CA" dirty="0"/>
              </a:p>
              <a:p>
                <a:pPr lvl="1"/>
                <a:r>
                  <a:rPr lang="fr-CA" dirty="0" err="1"/>
                  <a:t>We</a:t>
                </a:r>
                <a:r>
                  <a:rPr lang="fr-CA" dirty="0"/>
                  <a:t> suppose a correct classification in </a:t>
                </a:r>
                <a:r>
                  <a:rPr lang="fr-CA" dirty="0" err="1"/>
                  <a:t>both</a:t>
                </a:r>
                <a:r>
                  <a:rPr lang="fr-CA" dirty="0"/>
                  <a:t> case</a:t>
                </a:r>
              </a:p>
              <a:p>
                <a:pPr lvl="1"/>
                <a:endParaRPr lang="fr-CA" dirty="0"/>
              </a:p>
              <a:p>
                <a:pPr marL="0" indent="0">
                  <a:buNone/>
                </a:pPr>
                <a:endParaRPr lang="fr-CA" dirty="0"/>
              </a:p>
              <a:p>
                <a:r>
                  <a:rPr lang="fr-CA" dirty="0" err="1"/>
                  <a:t>Since</a:t>
                </a:r>
                <a:r>
                  <a:rPr lang="fr-CA" dirty="0"/>
                  <a:t> </a:t>
                </a:r>
                <a:r>
                  <a:rPr lang="fr-CA" dirty="0" err="1"/>
                  <a:t>this</a:t>
                </a:r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a </a:t>
                </a:r>
                <a:r>
                  <a:rPr lang="fr-CA" dirty="0" err="1"/>
                  <a:t>quadratic</a:t>
                </a:r>
                <a:r>
                  <a:rPr lang="fr-CA" dirty="0"/>
                  <a:t> </a:t>
                </a:r>
                <a:r>
                  <a:rPr lang="fr-CA" dirty="0" err="1"/>
                  <a:t>term</a:t>
                </a:r>
                <a:r>
                  <a:rPr lang="fr-CA" dirty="0"/>
                  <a:t>, </a:t>
                </a:r>
                <a:r>
                  <a:rPr lang="fr-CA" dirty="0" err="1"/>
                  <a:t>we</a:t>
                </a:r>
                <a:r>
                  <a:rPr lang="fr-CA" dirty="0"/>
                  <a:t> can solve </a:t>
                </a:r>
                <a:r>
                  <a:rPr lang="fr-CA" dirty="0" err="1"/>
                  <a:t>with</a:t>
                </a:r>
                <a:r>
                  <a:rPr lang="fr-CA" dirty="0"/>
                  <a:t> </a:t>
                </a:r>
                <a:r>
                  <a:rPr lang="fr-CA" dirty="0" err="1"/>
                  <a:t>quadratic</a:t>
                </a:r>
                <a:r>
                  <a:rPr lang="fr-CA" dirty="0"/>
                  <a:t> </a:t>
                </a:r>
                <a:r>
                  <a:rPr lang="fr-CA" dirty="0" err="1"/>
                  <a:t>programming</a:t>
                </a:r>
                <a:r>
                  <a:rPr lang="fr-CA" dirty="0"/>
                  <a:t> (QP)</a:t>
                </a:r>
              </a:p>
              <a:p>
                <a:r>
                  <a:rPr lang="fr-CA" dirty="0"/>
                  <a:t>It can </a:t>
                </a:r>
                <a:r>
                  <a:rPr lang="fr-CA" dirty="0" err="1"/>
                  <a:t>also</a:t>
                </a:r>
                <a:r>
                  <a:rPr lang="fr-CA" dirty="0"/>
                  <a:t> </a:t>
                </a:r>
                <a:r>
                  <a:rPr lang="fr-CA" dirty="0" err="1"/>
                  <a:t>be</a:t>
                </a:r>
                <a:r>
                  <a:rPr lang="fr-CA" dirty="0"/>
                  <a:t> </a:t>
                </a:r>
                <a:r>
                  <a:rPr lang="fr-CA" dirty="0" err="1"/>
                  <a:t>solved</a:t>
                </a:r>
                <a:r>
                  <a:rPr lang="fr-CA" dirty="0"/>
                  <a:t> </a:t>
                </a:r>
                <a:r>
                  <a:rPr lang="fr-CA" dirty="0" err="1"/>
                  <a:t>using</a:t>
                </a:r>
                <a:r>
                  <a:rPr lang="fr-CA" dirty="0"/>
                  <a:t> the gradient </a:t>
                </a:r>
                <a:r>
                  <a:rPr lang="fr-CA" dirty="0" err="1"/>
                  <a:t>descent</a:t>
                </a:r>
                <a:r>
                  <a:rPr lang="fr-CA" dirty="0"/>
                  <a:t>, but QP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better</a:t>
                </a:r>
                <a:endParaRPr lang="fr-CA" dirty="0"/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fr-CA" dirty="0"/>
                  <a:t>Can </a:t>
                </a:r>
                <a:r>
                  <a:rPr lang="fr-CA" dirty="0" err="1"/>
                  <a:t>guarantee</a:t>
                </a:r>
                <a:r>
                  <a:rPr lang="fr-CA" dirty="0"/>
                  <a:t> and </a:t>
                </a:r>
                <a:r>
                  <a:rPr lang="fr-CA" dirty="0" err="1"/>
                  <a:t>find</a:t>
                </a:r>
                <a:r>
                  <a:rPr lang="fr-CA" dirty="0"/>
                  <a:t> the global minimum more </a:t>
                </a:r>
                <a:r>
                  <a:rPr lang="fr-CA" dirty="0" err="1"/>
                  <a:t>efficiently</a:t>
                </a:r>
                <a:endParaRPr lang="fr-CA" dirty="0"/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fr-CA" dirty="0"/>
                  <a:t>It </a:t>
                </a:r>
                <a:r>
                  <a:rPr lang="fr-CA" dirty="0" err="1"/>
                  <a:t>yield</a:t>
                </a:r>
                <a:r>
                  <a:rPr lang="fr-CA" dirty="0"/>
                  <a:t> </a:t>
                </a:r>
                <a:r>
                  <a:rPr lang="fr-CA" dirty="0" err="1"/>
                  <a:t>sparse</a:t>
                </a:r>
                <a:r>
                  <a:rPr lang="fr-CA" dirty="0"/>
                  <a:t> solutions, </a:t>
                </a:r>
                <a:r>
                  <a:rPr lang="fr-CA" dirty="0" err="1"/>
                  <a:t>so</a:t>
                </a:r>
                <a:r>
                  <a:rPr lang="fr-CA" dirty="0"/>
                  <a:t> classifier </a:t>
                </a:r>
                <a:r>
                  <a:rPr lang="fr-CA" dirty="0" err="1"/>
                  <a:t>is</a:t>
                </a:r>
                <a:r>
                  <a:rPr lang="fr-CA" dirty="0"/>
                  <a:t> </a:t>
                </a:r>
                <a:r>
                  <a:rPr lang="fr-CA" dirty="0" err="1"/>
                  <a:t>lighter</a:t>
                </a:r>
                <a:r>
                  <a:rPr lang="fr-CA" dirty="0"/>
                  <a:t> and </a:t>
                </a:r>
                <a:r>
                  <a:rPr lang="fr-CA" dirty="0" err="1"/>
                  <a:t>faster</a:t>
                </a:r>
                <a:endParaRPr lang="fr-CA" dirty="0"/>
              </a:p>
              <a:p>
                <a:pPr marL="617220" lvl="1" indent="-342900">
                  <a:buFont typeface="+mj-lt"/>
                  <a:buAutoNum type="arabicPeriod"/>
                </a:pPr>
                <a:r>
                  <a:rPr lang="fr-CA" dirty="0" err="1"/>
                  <a:t>With</a:t>
                </a:r>
                <a:r>
                  <a:rPr lang="fr-CA" dirty="0"/>
                  <a:t> high </a:t>
                </a:r>
                <a:r>
                  <a:rPr lang="fr-CA" dirty="0" err="1"/>
                  <a:t>dimensional</a:t>
                </a:r>
                <a:r>
                  <a:rPr lang="fr-CA" dirty="0"/>
                  <a:t> data, GD </a:t>
                </a:r>
                <a:r>
                  <a:rPr lang="fr-CA" dirty="0" err="1"/>
                  <a:t>suffer</a:t>
                </a:r>
                <a:r>
                  <a:rPr lang="fr-CA" dirty="0"/>
                  <a:t> </a:t>
                </a:r>
                <a:r>
                  <a:rPr lang="fr-CA" dirty="0" err="1"/>
                  <a:t>from</a:t>
                </a:r>
                <a:r>
                  <a:rPr lang="fr-CA" dirty="0"/>
                  <a:t> the </a:t>
                </a:r>
                <a:r>
                  <a:rPr lang="fr-CA" dirty="0" err="1"/>
                  <a:t>curse</a:t>
                </a:r>
                <a:r>
                  <a:rPr lang="fr-CA" dirty="0"/>
                  <a:t>, not QP</a:t>
                </a:r>
              </a:p>
              <a:p>
                <a:r>
                  <a:rPr lang="fr-CA" dirty="0" err="1"/>
                  <a:t>Sadly</a:t>
                </a:r>
                <a:r>
                  <a:rPr lang="fr-CA" dirty="0"/>
                  <a:t>, </a:t>
                </a:r>
                <a:r>
                  <a:rPr lang="fr-CA" dirty="0" err="1"/>
                  <a:t>this</a:t>
                </a:r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out of the scope of </a:t>
                </a:r>
                <a:r>
                  <a:rPr lang="fr-CA" dirty="0" err="1"/>
                  <a:t>this</a:t>
                </a:r>
                <a:r>
                  <a:rPr lang="fr-CA" dirty="0"/>
                  <a:t> course, </a:t>
                </a:r>
                <a:r>
                  <a:rPr lang="fr-CA" dirty="0" err="1"/>
                  <a:t>since</a:t>
                </a:r>
                <a:r>
                  <a:rPr lang="fr-CA" dirty="0"/>
                  <a:t> </a:t>
                </a:r>
                <a:r>
                  <a:rPr lang="fr-CA" dirty="0" err="1"/>
                  <a:t>it</a:t>
                </a:r>
                <a:r>
                  <a:rPr lang="fr-CA" dirty="0"/>
                  <a:t> </a:t>
                </a:r>
                <a:r>
                  <a:rPr lang="fr-CA" dirty="0" err="1"/>
                  <a:t>is</a:t>
                </a:r>
                <a:r>
                  <a:rPr lang="fr-CA" dirty="0"/>
                  <a:t> more </a:t>
                </a:r>
                <a:r>
                  <a:rPr lang="fr-CA" dirty="0" err="1"/>
                  <a:t>advanced</a:t>
                </a:r>
                <a:r>
                  <a:rPr lang="fr-CA" dirty="0"/>
                  <a:t> </a:t>
                </a:r>
                <a:r>
                  <a:rPr lang="fr-CA" dirty="0" err="1"/>
                  <a:t>optimization</a:t>
                </a:r>
                <a:endParaRPr lang="fr-CA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9848" y="2135124"/>
                <a:ext cx="10058400" cy="4050792"/>
              </a:xfrm>
              <a:blipFill>
                <a:blip r:embed="rId4"/>
                <a:stretch>
                  <a:fillRect l="-303" t="-15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5</a:t>
            </a:fld>
            <a:endParaRPr lang="fr-F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3118" y="2468872"/>
            <a:ext cx="3431041" cy="1101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57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/>
              <a:t>Test of SVM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CA" dirty="0"/>
              <a:t>SVM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easy</a:t>
            </a:r>
            <a:r>
              <a:rPr lang="fr-CA" dirty="0"/>
              <a:t> to use in </a:t>
            </a:r>
            <a:r>
              <a:rPr lang="fr-CA" dirty="0" err="1"/>
              <a:t>Scikit</a:t>
            </a:r>
            <a:endParaRPr lang="fr-CA" dirty="0"/>
          </a:p>
          <a:p>
            <a:r>
              <a:rPr lang="fr-CA" dirty="0" err="1"/>
              <a:t>From</a:t>
            </a:r>
            <a:r>
              <a:rPr lang="fr-CA" dirty="0"/>
              <a:t> </a:t>
            </a:r>
            <a:r>
              <a:rPr lang="fr-CA" dirty="0" err="1"/>
              <a:t>our</a:t>
            </a:r>
            <a:r>
              <a:rPr lang="fr-CA" dirty="0"/>
              <a:t> </a:t>
            </a:r>
            <a:r>
              <a:rPr lang="fr-CA" dirty="0" err="1"/>
              <a:t>previous</a:t>
            </a:r>
            <a:r>
              <a:rPr lang="fr-CA" dirty="0"/>
              <a:t> code, </a:t>
            </a:r>
            <a:r>
              <a:rPr lang="fr-CA" dirty="0" err="1"/>
              <a:t>there</a:t>
            </a:r>
            <a:r>
              <a:rPr lang="fr-CA" dirty="0"/>
              <a:t> </a:t>
            </a:r>
            <a:r>
              <a:rPr lang="fr-CA" dirty="0" err="1"/>
              <a:t>is</a:t>
            </a:r>
            <a:r>
              <a:rPr lang="fr-CA" dirty="0"/>
              <a:t> </a:t>
            </a:r>
            <a:r>
              <a:rPr lang="fr-CA" dirty="0" err="1"/>
              <a:t>only</a:t>
            </a:r>
            <a:r>
              <a:rPr lang="fr-CA" dirty="0"/>
              <a:t> a few changes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6</a:t>
            </a:fld>
            <a:endParaRPr lang="fr-FR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427" y="0"/>
            <a:ext cx="6076950" cy="3924300"/>
          </a:xfrm>
          <a:prstGeom prst="rect">
            <a:avLst/>
          </a:prstGeom>
        </p:spPr>
      </p:pic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1599427" y="4043758"/>
            <a:ext cx="6076950" cy="2622256"/>
          </a:xfrm>
          <a:prstGeom prst="rect">
            <a:avLst/>
          </a:prstGeom>
          <a:solidFill>
            <a:srgbClr val="F7F7F7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 err="1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sklearn.svm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SVC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Arial" panose="020B0604020202020204" pitchFamily="34" charset="0"/>
              </a:rPr>
              <a:t>svm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200" dirty="0">
                <a:latin typeface="Arial" panose="020B0604020202020204" pitchFamily="34" charset="0"/>
              </a:rPr>
              <a:t>SVC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latin typeface="Arial" panose="020B0604020202020204" pitchFamily="34" charset="0"/>
              </a:rPr>
              <a:t>kernel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'linear'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C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random_state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Arial" panose="020B0604020202020204" pitchFamily="34" charset="0"/>
              </a:rPr>
              <a:t>svm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fit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X_train_std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y_train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Arial" panose="020B0604020202020204" pitchFamily="34" charset="0"/>
              </a:rPr>
              <a:t>plot_decision_regions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X_combined_std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y_combined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latin typeface="Arial" panose="020B0604020202020204" pitchFamily="34" charset="0"/>
              </a:rPr>
              <a:t>classifier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 err="1">
                <a:latin typeface="Arial" panose="020B0604020202020204" pitchFamily="34" charset="0"/>
              </a:rPr>
              <a:t>svm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 err="1">
                <a:latin typeface="Arial" panose="020B0604020202020204" pitchFamily="34" charset="0"/>
              </a:rPr>
              <a:t>test_idx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endParaRPr lang="en-US" altLang="en-US" sz="1200" dirty="0">
              <a:solidFill>
                <a:srgbClr val="008000"/>
              </a:solidFill>
              <a:latin typeface="Arial" panose="020B0604020202020204" pitchFamily="34" charset="0"/>
            </a:endParaRP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105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1200" dirty="0">
                <a:solidFill>
                  <a:srgbClr val="6666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150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)) </a:t>
            </a: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xlabel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length [standardized]'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b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ylabel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'petal width [standardized]'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legend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1200" dirty="0" err="1">
                <a:latin typeface="Arial" panose="020B0604020202020204" pitchFamily="34" charset="0"/>
              </a:rPr>
              <a:t>loc</a:t>
            </a:r>
            <a:r>
              <a:rPr lang="en-US" altLang="en-US" sz="1200" dirty="0">
                <a:solidFill>
                  <a:srgbClr val="666666"/>
                </a:solidFill>
                <a:latin typeface="Arial" panose="020B0604020202020204" pitchFamily="34" charset="0"/>
              </a:rPr>
              <a:t>=</a:t>
            </a:r>
            <a:r>
              <a:rPr lang="en-US" altLang="en-US" sz="1200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'upper left'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tight_layout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defTabSz="914400" eaLnBrk="0" fontAlgn="base" hangingPunct="0">
              <a:spcBef>
                <a:spcPct val="30000"/>
              </a:spcBef>
              <a:spcAft>
                <a:spcPct val="0"/>
              </a:spcAft>
            </a:pPr>
            <a:r>
              <a:rPr lang="en-US" altLang="en-US" sz="1200" dirty="0" err="1">
                <a:latin typeface="Arial" panose="020B0604020202020204" pitchFamily="34" charset="0"/>
              </a:rPr>
              <a:t>plt</a:t>
            </a:r>
            <a:r>
              <a:rPr lang="en-US" altLang="en-US" sz="1200" dirty="0" err="1">
                <a:solidFill>
                  <a:srgbClr val="666666"/>
                </a:solidFill>
                <a:latin typeface="Arial" panose="020B0604020202020204" pitchFamily="34" charset="0"/>
              </a:rPr>
              <a:t>.</a:t>
            </a:r>
            <a:r>
              <a:rPr lang="en-US" altLang="en-US" sz="1200" dirty="0" err="1">
                <a:latin typeface="Arial" panose="020B0604020202020204" pitchFamily="34" charset="0"/>
              </a:rPr>
              <a:t>show</a:t>
            </a:r>
            <a:r>
              <a:rPr lang="en-US" altLang="en-US" sz="1200" dirty="0">
                <a:solidFill>
                  <a:srgbClr val="33333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1200" dirty="0"/>
              <a:t> </a:t>
            </a: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781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SVM vs Logistic Regression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noProof="0" dirty="0"/>
              <a:t>Give similar results in practice</a:t>
            </a:r>
          </a:p>
          <a:p>
            <a:r>
              <a:rPr lang="en-US" noProof="0" dirty="0"/>
              <a:t>Logistic: maximizes the conditional probabilities of the samples</a:t>
            </a:r>
          </a:p>
          <a:p>
            <a:pPr lvl="1"/>
            <a:r>
              <a:rPr lang="en-US" noProof="0" dirty="0"/>
              <a:t>More sensitive to outliers</a:t>
            </a:r>
          </a:p>
          <a:p>
            <a:pPr lvl="1"/>
            <a:r>
              <a:rPr lang="en-US" noProof="0" dirty="0"/>
              <a:t>Simpler model</a:t>
            </a:r>
          </a:p>
          <a:p>
            <a:pPr lvl="1"/>
            <a:r>
              <a:rPr lang="en-US" noProof="0" dirty="0"/>
              <a:t>Easier to implement</a:t>
            </a:r>
          </a:p>
          <a:p>
            <a:pPr lvl="1"/>
            <a:r>
              <a:rPr lang="en-US" noProof="0" dirty="0"/>
              <a:t>Easier to update</a:t>
            </a:r>
          </a:p>
          <a:p>
            <a:r>
              <a:rPr lang="en-US" noProof="0" dirty="0"/>
              <a:t>SVM</a:t>
            </a:r>
          </a:p>
          <a:p>
            <a:pPr lvl="1"/>
            <a:r>
              <a:rPr lang="en-US" noProof="0" dirty="0"/>
              <a:t>Mainly concerned with the samples at the class boundary</a:t>
            </a:r>
          </a:p>
          <a:p>
            <a:pPr lvl="1"/>
            <a:r>
              <a:rPr lang="en-US" noProof="0" dirty="0"/>
              <a:t>Little advantage over logistic regression</a:t>
            </a:r>
            <a:endParaRPr lang="en-CA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7</a:t>
            </a:fld>
            <a:endParaRPr lang="fr-FR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174" y="4501896"/>
            <a:ext cx="1554639" cy="149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033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C4E6F-96A8-C8BE-46C8-089C35EB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noProof="0" dirty="0"/>
              <a:t>Kernel trick to enable non-linearity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A023-6E48-459A-8E4E-DDDD2CC38A5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CA" noProof="0" dirty="0"/>
                  <a:t>SVM became popular because it is a very robust model to use with the kernel trick to enable it to work </a:t>
                </a:r>
                <a:r>
                  <a:rPr lang="en-CA" dirty="0"/>
                  <a:t>with non-linear data</a:t>
                </a:r>
              </a:p>
              <a:p>
                <a:pPr lvl="1"/>
                <a:r>
                  <a:rPr lang="en-CA" noProof="0" dirty="0"/>
                  <a:t>The model</a:t>
                </a:r>
                <a:r>
                  <a:rPr lang="en-CA" dirty="0"/>
                  <a:t> itself will still be linear</a:t>
                </a:r>
              </a:p>
              <a:p>
                <a:pPr lvl="1"/>
                <a:r>
                  <a:rPr lang="en-CA" noProof="0" dirty="0"/>
                  <a:t>But the kernel will affect the data itself</a:t>
                </a:r>
              </a:p>
              <a:p>
                <a:r>
                  <a:rPr lang="en-CA" noProof="0" dirty="0"/>
                  <a:t>To do so, the idea is to create non-linear combination of features</a:t>
                </a:r>
              </a:p>
              <a:p>
                <a:r>
                  <a:rPr lang="en-CA" dirty="0"/>
                  <a:t>We then project them in higher dimension!</a:t>
                </a:r>
              </a:p>
              <a:p>
                <a:pPr lvl="1"/>
                <a:r>
                  <a:rPr lang="en-CA" noProof="0" dirty="0"/>
                  <a:t>I know it sounds like a science fiction movie, but it is actually quite simple</a:t>
                </a:r>
              </a:p>
              <a:p>
                <a:pPr lvl="1"/>
                <a:r>
                  <a:rPr lang="en-CA" dirty="0"/>
                  <a:t>In the projected dimension, the data become linearly separable</a:t>
                </a:r>
                <a:endParaRPr lang="en-CA" noProof="0" dirty="0"/>
              </a:p>
              <a:p>
                <a:r>
                  <a:rPr lang="en-CA" noProof="0" dirty="0"/>
                  <a:t>E.g.: </a:t>
                </a:r>
                <a14:m>
                  <m:oMath xmlns:m="http://schemas.openxmlformats.org/officeDocument/2006/math">
                    <m:r>
                      <a:rPr lang="en-CA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CA" b="0" i="1" noProof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CA" b="0" i="1" noProof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CA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CA" noProof="0" dirty="0"/>
              </a:p>
              <a:p>
                <a:endParaRPr lang="en-CA" noProof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90AA023-6E48-459A-8E4E-DDDD2CC38A5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3" t="-1504" r="-485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346C09-8C2E-7BA5-948B-7DABD21FF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2602D6-36C8-4247-8F95-FE9D8C4F108F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9882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BEB09-3095-FA95-454B-B6D5A8DA7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9256" y="6275577"/>
            <a:ext cx="640080" cy="365125"/>
          </a:xfrm>
        </p:spPr>
        <p:txBody>
          <a:bodyPr/>
          <a:lstStyle/>
          <a:p>
            <a:fld id="{622602D6-36C8-4247-8F95-FE9D8C4F108F}" type="slidenum">
              <a:rPr lang="fr-FR" smtClean="0"/>
              <a:t>9</a:t>
            </a:fld>
            <a:endParaRPr lang="fr-FR" dirty="0"/>
          </a:p>
        </p:txBody>
      </p:sp>
      <p:grpSp>
        <p:nvGrpSpPr>
          <p:cNvPr id="16" name="Google Shape;265;p32">
            <a:extLst>
              <a:ext uri="{FF2B5EF4-FFF2-40B4-BE49-F238E27FC236}">
                <a16:creationId xmlns:a16="http://schemas.microsoft.com/office/drawing/2014/main" id="{471C56C1-1307-3E58-E9D0-3F49BE2A9A19}"/>
              </a:ext>
            </a:extLst>
          </p:cNvPr>
          <p:cNvGrpSpPr/>
          <p:nvPr/>
        </p:nvGrpSpPr>
        <p:grpSpPr>
          <a:xfrm>
            <a:off x="1066800" y="612902"/>
            <a:ext cx="10058400" cy="5632195"/>
            <a:chOff x="1177450" y="241631"/>
            <a:chExt cx="6173152" cy="3616776"/>
          </a:xfrm>
        </p:grpSpPr>
        <p:sp>
          <p:nvSpPr>
            <p:cNvPr id="17" name="Google Shape;266;p32">
              <a:extLst>
                <a:ext uri="{FF2B5EF4-FFF2-40B4-BE49-F238E27FC236}">
                  <a16:creationId xmlns:a16="http://schemas.microsoft.com/office/drawing/2014/main" id="{DDA03EE1-8894-7A26-CA63-A1FBF614DB93}"/>
                </a:ext>
              </a:extLst>
            </p:cNvPr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67;p32">
              <a:extLst>
                <a:ext uri="{FF2B5EF4-FFF2-40B4-BE49-F238E27FC236}">
                  <a16:creationId xmlns:a16="http://schemas.microsoft.com/office/drawing/2014/main" id="{1A8D7FD1-3645-BBC6-E24D-5B3BD14AFB88}"/>
                </a:ext>
              </a:extLst>
            </p:cNvPr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68;p32">
              <a:extLst>
                <a:ext uri="{FF2B5EF4-FFF2-40B4-BE49-F238E27FC236}">
                  <a16:creationId xmlns:a16="http://schemas.microsoft.com/office/drawing/2014/main" id="{821F6DD3-D3DC-D84D-5814-7645BCF99DD0}"/>
                </a:ext>
              </a:extLst>
            </p:cNvPr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69;p32">
              <a:extLst>
                <a:ext uri="{FF2B5EF4-FFF2-40B4-BE49-F238E27FC236}">
                  <a16:creationId xmlns:a16="http://schemas.microsoft.com/office/drawing/2014/main" id="{8F5A4F4A-DFE5-D6B5-75D9-48CA81770AAC}"/>
                </a:ext>
              </a:extLst>
            </p:cNvPr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CC2DC">
                <a:alpha val="15770"/>
              </a:srgbClr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endParaRPr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49874011-831A-625E-90A3-BEAF7A792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2785" y="983238"/>
            <a:ext cx="6227805" cy="463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4224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5">
    <wetp:webextensionref xmlns:r="http://schemas.openxmlformats.org/officeDocument/2006/relationships" r:id="rId1"/>
  </wetp:taskpane>
  <wetp:taskpane dockstate="right" visibility="0" width="525" row="8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178AA6C8-8044-49C3-9F90-C3E44A67992B}">
  <we:reference id="e849ddb8-6bbd-4833-bd4b-59030099d63e" version="1.0.0.0" store="EXCatalog" storeType="EXCatalog"/>
  <we:alternateReferences>
    <we:reference id="WA200000113" version="1.0.0.0" store="fr-CA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936933AA-2DE6-4AF8-98D6-EB46940CD8B8}">
  <we:reference id="4b785c87-866c-4bad-85d8-5d1ae467ac9a" version="3.12.2.0" store="EXCatalog" storeType="EXCatalog"/>
  <we:alternateReferences>
    <we:reference id="WA104381909" version="3.12.2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Wood Type</Template>
  <TotalTime>5778</TotalTime>
  <Words>1742</Words>
  <Application>Microsoft Office PowerPoint</Application>
  <PresentationFormat>Widescreen</PresentationFormat>
  <Paragraphs>207</Paragraphs>
  <Slides>21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1" baseType="lpstr">
      <vt:lpstr>Arial</vt:lpstr>
      <vt:lpstr>Calibri</vt:lpstr>
      <vt:lpstr>Cambria Math</vt:lpstr>
      <vt:lpstr>Courier New</vt:lpstr>
      <vt:lpstr>Rockwell</vt:lpstr>
      <vt:lpstr>Rockwell Condensed</vt:lpstr>
      <vt:lpstr>Rockwell Extra Bold</vt:lpstr>
      <vt:lpstr>Verdana</vt:lpstr>
      <vt:lpstr>Wingdings</vt:lpstr>
      <vt:lpstr>Wood Type</vt:lpstr>
      <vt:lpstr>Machine Learning for data science and business intelligence – 8IAR403</vt:lpstr>
      <vt:lpstr>Summary of lesson #7</vt:lpstr>
      <vt:lpstr>Support Vector Machine</vt:lpstr>
      <vt:lpstr>Maximal Margin</vt:lpstr>
      <vt:lpstr>Quadratic programming</vt:lpstr>
      <vt:lpstr>Test of SVM</vt:lpstr>
      <vt:lpstr>SVM vs Logistic Regression</vt:lpstr>
      <vt:lpstr>Kernel trick to enable non-linearity</vt:lpstr>
      <vt:lpstr>PowerPoint Presentation</vt:lpstr>
      <vt:lpstr>Ok, but Why non-linearity?</vt:lpstr>
      <vt:lpstr>Non-Linear SVM</vt:lpstr>
      <vt:lpstr>Radial function Basis</vt:lpstr>
      <vt:lpstr>Radial function Basis</vt:lpstr>
      <vt:lpstr>Radial function Basis</vt:lpstr>
      <vt:lpstr>Conclusion on non-linear SVM</vt:lpstr>
      <vt:lpstr>SVM models in Scikit</vt:lpstr>
      <vt:lpstr>Fitting of a model</vt:lpstr>
      <vt:lpstr>What is Underfitting?</vt:lpstr>
      <vt:lpstr>And overfitting?</vt:lpstr>
      <vt:lpstr>Bias-Variance tradeoff</vt:lpstr>
      <vt:lpstr>Main 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Apprentissage Machine</dc:title>
  <dc:creator>Kevin Bouchard</dc:creator>
  <cp:lastModifiedBy>Kevin Bouchard</cp:lastModifiedBy>
  <cp:revision>117</cp:revision>
  <dcterms:created xsi:type="dcterms:W3CDTF">2018-04-28T18:28:28Z</dcterms:created>
  <dcterms:modified xsi:type="dcterms:W3CDTF">2024-02-01T03:43:43Z</dcterms:modified>
</cp:coreProperties>
</file>